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2.xml" ContentType="application/vnd.openxmlformats-officedocument.theme+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theme/theme3.xml" ContentType="application/vnd.openxmlformats-officedocument.theme+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1"/>
    <p:sldMasterId id="2147483803" r:id="rId2"/>
    <p:sldMasterId id="2147483832" r:id="rId3"/>
    <p:sldMasterId id="2147483882" r:id="rId4"/>
  </p:sldMasterIdLst>
  <p:notesMasterIdLst>
    <p:notesMasterId r:id="rId57"/>
  </p:notesMasterIdLst>
  <p:sldIdLst>
    <p:sldId id="2147482059" r:id="rId5"/>
    <p:sldId id="2147481287" r:id="rId6"/>
    <p:sldId id="277" r:id="rId7"/>
    <p:sldId id="278" r:id="rId8"/>
    <p:sldId id="279" r:id="rId9"/>
    <p:sldId id="2147481288" r:id="rId10"/>
    <p:sldId id="270" r:id="rId11"/>
    <p:sldId id="2147482060" r:id="rId12"/>
    <p:sldId id="2147482061" r:id="rId13"/>
    <p:sldId id="273" r:id="rId14"/>
    <p:sldId id="274" r:id="rId15"/>
    <p:sldId id="275" r:id="rId16"/>
    <p:sldId id="276" r:id="rId17"/>
    <p:sldId id="2147481930" r:id="rId18"/>
    <p:sldId id="2147483606" r:id="rId19"/>
    <p:sldId id="2147483613" r:id="rId20"/>
    <p:sldId id="268" r:id="rId21"/>
    <p:sldId id="2147483602" r:id="rId22"/>
    <p:sldId id="269" r:id="rId23"/>
    <p:sldId id="2147483607" r:id="rId24"/>
    <p:sldId id="2147483605" r:id="rId25"/>
    <p:sldId id="2147483603" r:id="rId26"/>
    <p:sldId id="2147480142" r:id="rId27"/>
    <p:sldId id="2147482148" r:id="rId28"/>
    <p:sldId id="2147483614" r:id="rId29"/>
    <p:sldId id="2147483615" r:id="rId30"/>
    <p:sldId id="2147483600" r:id="rId31"/>
    <p:sldId id="2147482050" r:id="rId32"/>
    <p:sldId id="2147482057" r:id="rId33"/>
    <p:sldId id="2147482058" r:id="rId34"/>
    <p:sldId id="2147482051" r:id="rId35"/>
    <p:sldId id="2147482055" r:id="rId36"/>
    <p:sldId id="2147482054" r:id="rId37"/>
    <p:sldId id="2147482052" r:id="rId38"/>
    <p:sldId id="2147482053" r:id="rId39"/>
    <p:sldId id="261" r:id="rId40"/>
    <p:sldId id="266" r:id="rId41"/>
    <p:sldId id="267" r:id="rId42"/>
    <p:sldId id="272" r:id="rId43"/>
    <p:sldId id="260" r:id="rId44"/>
    <p:sldId id="2147482056" r:id="rId45"/>
    <p:sldId id="2147481289" r:id="rId46"/>
    <p:sldId id="2147482063" r:id="rId47"/>
    <p:sldId id="2147482064" r:id="rId48"/>
    <p:sldId id="2147482065" r:id="rId49"/>
    <p:sldId id="2147482066" r:id="rId50"/>
    <p:sldId id="2147482067" r:id="rId51"/>
    <p:sldId id="2147482068" r:id="rId52"/>
    <p:sldId id="2147482069" r:id="rId53"/>
    <p:sldId id="2147482070" r:id="rId54"/>
    <p:sldId id="2147482071" r:id="rId55"/>
    <p:sldId id="258" r:id="rId56"/>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id="{EC6F09FD-60C9-434A-8897-91ED15BC809E}">
          <p14:sldIdLst>
            <p14:sldId id="2147482059"/>
          </p14:sldIdLst>
        </p14:section>
        <p14:section name="Phi-3.5" id="{A9C91AE5-0EBF-4A2D-B19B-8DBE995A65A0}">
          <p14:sldIdLst>
            <p14:sldId id="2147481287"/>
            <p14:sldId id="277"/>
            <p14:sldId id="278"/>
            <p14:sldId id="279"/>
          </p14:sldIdLst>
        </p14:section>
        <p14:section name="GitHub Models" id="{4907DC90-A0B9-4C5C-A37A-04E1568C9CE2}">
          <p14:sldIdLst>
            <p14:sldId id="2147481288"/>
            <p14:sldId id="270"/>
            <p14:sldId id="2147482060"/>
            <p14:sldId id="2147482061"/>
            <p14:sldId id="273"/>
            <p14:sldId id="274"/>
            <p14:sldId id="275"/>
            <p14:sldId id="276"/>
          </p14:sldIdLst>
        </p14:section>
        <p14:section name="AI Studio" id="{F7844F74-7F92-40CB-975C-C500A36B8C33}">
          <p14:sldIdLst>
            <p14:sldId id="2147481930"/>
            <p14:sldId id="2147483606"/>
            <p14:sldId id="2147483613"/>
            <p14:sldId id="268"/>
            <p14:sldId id="2147483602"/>
            <p14:sldId id="269"/>
            <p14:sldId id="2147483607"/>
            <p14:sldId id="2147483605"/>
            <p14:sldId id="2147483603"/>
            <p14:sldId id="2147480142"/>
            <p14:sldId id="2147482148"/>
            <p14:sldId id="2147483614"/>
            <p14:sldId id="2147483615"/>
            <p14:sldId id="2147483600"/>
          </p14:sldIdLst>
        </p14:section>
        <p14:section name="AOAI Studio" id="{8495617A-3C9A-4577-A49C-226F8FFD35AF}">
          <p14:sldIdLst>
            <p14:sldId id="2147482050"/>
            <p14:sldId id="2147482057"/>
            <p14:sldId id="2147482058"/>
            <p14:sldId id="2147482051"/>
          </p14:sldIdLst>
        </p14:section>
        <p14:section name="Deploy to Teams" id="{F9A91D00-7DF7-4127-96E3-0406C93E15D4}">
          <p14:sldIdLst>
            <p14:sldId id="2147482055"/>
            <p14:sldId id="2147482054"/>
            <p14:sldId id="2147482052"/>
            <p14:sldId id="2147482053"/>
            <p14:sldId id="261"/>
            <p14:sldId id="266"/>
            <p14:sldId id="267"/>
            <p14:sldId id="272"/>
          </p14:sldIdLst>
        </p14:section>
        <p14:section name="Information Assistant" id="{832D927F-3360-4C11-8E55-8CAE6391EB39}">
          <p14:sldIdLst>
            <p14:sldId id="260"/>
            <p14:sldId id="2147482056"/>
          </p14:sldIdLst>
        </p14:section>
        <p14:section name="GraphRAG" id="{8BF481B9-C24D-4D7C-8830-1E7CE8A80594}">
          <p14:sldIdLst>
            <p14:sldId id="2147481289"/>
            <p14:sldId id="2147482063"/>
            <p14:sldId id="2147482064"/>
            <p14:sldId id="2147482065"/>
            <p14:sldId id="2147482066"/>
            <p14:sldId id="2147482067"/>
            <p14:sldId id="2147482068"/>
            <p14:sldId id="2147482069"/>
            <p14:sldId id="2147482070"/>
            <p14:sldId id="2147482071"/>
          </p14:sldIdLst>
        </p14:section>
        <p14:section name="Closing" id="{5DE03468-F095-493A-9EF4-A16C87829FC1}">
          <p14:sldIdLst>
            <p14:sldId id="25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76CABD2-6BDE-4354-81E9-C91221CA6670}" v="1" dt="2024-08-29T15:47:35.233"/>
    <p1510:client id="{A8BC251A-B05B-4049-A496-3DA7A32F2073}" v="14" dt="2024-08-29T10:33:47.92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022" autoAdjust="0"/>
    <p:restoredTop sz="94660"/>
  </p:normalViewPr>
  <p:slideViewPr>
    <p:cSldViewPr snapToGrid="0">
      <p:cViewPr varScale="1">
        <p:scale>
          <a:sx n="94" d="100"/>
          <a:sy n="94" d="100"/>
        </p:scale>
        <p:origin x="44" y="2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presProps" Target="presProps.xml"/><Relationship Id="rId5" Type="http://schemas.openxmlformats.org/officeDocument/2006/relationships/slide" Target="slides/slide1.xml"/><Relationship Id="rId61" Type="http://schemas.openxmlformats.org/officeDocument/2006/relationships/tableStyles" Target="tableStyle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notesMaster" Target="notesMasters/notesMaster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accent3_5">
  <dgm:title val=""/>
  <dgm:desc val=""/>
  <dgm:catLst>
    <dgm:cat type="accent3" pri="11500"/>
  </dgm:catLst>
  <dgm:styleLbl name="node0">
    <dgm:fillClrLst meth="cycle">
      <a:schemeClr val="accent3">
        <a:alpha val="80000"/>
      </a:schemeClr>
    </dgm:fillClrLst>
    <dgm:linClrLst meth="repeat">
      <a:schemeClr val="lt1"/>
    </dgm:linClrLst>
    <dgm:effectClrLst/>
    <dgm:txLinClrLst/>
    <dgm:txFillClrLst/>
    <dgm:txEffectClrLst/>
  </dgm:styleLbl>
  <dgm:styleLbl name="node1">
    <dgm:fillClrLst>
      <a:schemeClr val="accent3">
        <a:alpha val="90000"/>
      </a:schemeClr>
      <a:schemeClr val="accent3">
        <a:alpha val="50000"/>
      </a:schemeClr>
    </dgm:fillClrLst>
    <dgm:linClrLst meth="repeat">
      <a:schemeClr val="lt1"/>
    </dgm:linClrLst>
    <dgm:effectClrLst/>
    <dgm:txLinClrLst/>
    <dgm:txFillClrLst/>
    <dgm:txEffectClrLst/>
  </dgm:styleLbl>
  <dgm:styleLbl name="alignNode1">
    <dgm:fillClrLst>
      <a:schemeClr val="accent3">
        <a:alpha val="90000"/>
      </a:schemeClr>
      <a:schemeClr val="accent3">
        <a:alpha val="50000"/>
      </a:schemeClr>
    </dgm:fillClrLst>
    <dgm:linClrLst>
      <a:schemeClr val="accent3">
        <a:alpha val="90000"/>
      </a:schemeClr>
      <a:schemeClr val="accent3">
        <a:alpha val="50000"/>
      </a:schemeClr>
    </dgm:linClrLst>
    <dgm:effectClrLst/>
    <dgm:txLinClrLst/>
    <dgm:txFillClrLst/>
    <dgm:txEffectClrLst/>
  </dgm:styleLbl>
  <dgm:styleLbl name="lnNode1">
    <dgm:fillClrLst>
      <a:schemeClr val="accent3">
        <a:shade val="90000"/>
      </a:schemeClr>
      <a:schemeClr val="accent3">
        <a:alpha val="50000"/>
        <a:tint val="5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alpha val="80000"/>
      </a:schemeClr>
    </dgm:fillClrLst>
    <dgm:linClrLst meth="repeat">
      <a:schemeClr val="lt1"/>
    </dgm:linClrLst>
    <dgm:effectClrLst/>
    <dgm:txLinClrLst/>
    <dgm:txFillClrLst/>
    <dgm:txEffectClrLst/>
  </dgm:styleLbl>
  <dgm:styleLbl name="node2">
    <dgm:fillClrLst>
      <a:schemeClr val="accent3">
        <a:alpha val="70000"/>
      </a:schemeClr>
    </dgm:fillClrLst>
    <dgm:linClrLst meth="repeat">
      <a:schemeClr val="lt1"/>
    </dgm:linClrLst>
    <dgm:effectClrLst/>
    <dgm:txLinClrLst/>
    <dgm:txFillClrLst/>
    <dgm:txEffectClrLst/>
  </dgm:styleLbl>
  <dgm:styleLbl name="node3">
    <dgm:fillClrLst>
      <a:schemeClr val="accent3">
        <a:alpha val="50000"/>
      </a:schemeClr>
    </dgm:fillClrLst>
    <dgm:linClrLst meth="repeat">
      <a:schemeClr val="lt1"/>
    </dgm:linClrLst>
    <dgm:effectClrLst/>
    <dgm:txLinClrLst/>
    <dgm:txFillClrLst/>
    <dgm:txEffectClrLst/>
  </dgm:styleLbl>
  <dgm:styleLbl name="node4">
    <dgm:fillClrLst>
      <a:schemeClr val="accent3">
        <a:alpha val="30000"/>
      </a:schemeClr>
    </dgm:fillClrLst>
    <dgm:linClrLst meth="repeat">
      <a:schemeClr val="lt1"/>
    </dgm:linClrLst>
    <dgm:effectClrLst/>
    <dgm:txLinClrLst/>
    <dgm:txFillClrLst/>
    <dgm:txEffectClrLst/>
  </dgm:styleLbl>
  <dgm:styleLbl name="fgImgPlace1">
    <dgm:fillClrLst>
      <a:schemeClr val="accent3">
        <a:tint val="50000"/>
        <a:alpha val="90000"/>
      </a:schemeClr>
      <a:schemeClr val="accent3">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fg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bg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sibTrans1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alpha val="90000"/>
      </a:schemeClr>
    </dgm:fillClrLst>
    <dgm:linClrLst meth="repeat">
      <a:schemeClr val="lt1"/>
    </dgm:linClrLst>
    <dgm:effectClrLst/>
    <dgm:txLinClrLst/>
    <dgm:txFillClrLst/>
    <dgm:txEffectClrLst/>
  </dgm:styleLbl>
  <dgm:styleLbl name="asst1">
    <dgm:fillClrLst meth="repeat">
      <a:schemeClr val="accent3">
        <a:alpha val="90000"/>
      </a:schemeClr>
    </dgm:fillClrLst>
    <dgm:linClrLst meth="repeat">
      <a:schemeClr val="lt1"/>
    </dgm:linClrLst>
    <dgm:effectClrLst/>
    <dgm:txLinClrLst/>
    <dgm:txFillClrLst/>
    <dgm:txEffectClrLst/>
  </dgm:styleLbl>
  <dgm:styleLbl name="asst2">
    <dgm:fillClrLst>
      <a:schemeClr val="accent3">
        <a:alpha val="90000"/>
      </a:schemeClr>
    </dgm:fillClrLst>
    <dgm:linClrLst meth="repeat">
      <a:schemeClr val="lt1"/>
    </dgm:linClrLst>
    <dgm:effectClrLst/>
    <dgm:txLinClrLst/>
    <dgm:txFillClrLst/>
    <dgm:txEffectClrLst/>
  </dgm:styleLbl>
  <dgm:styleLbl name="asst3">
    <dgm:fillClrLst>
      <a:schemeClr val="accent3">
        <a:alpha val="70000"/>
      </a:schemeClr>
    </dgm:fillClrLst>
    <dgm:linClrLst meth="repeat">
      <a:schemeClr val="lt1"/>
    </dgm:linClrLst>
    <dgm:effectClrLst/>
    <dgm:txLinClrLst/>
    <dgm:txFillClrLst/>
    <dgm:txEffectClrLst/>
  </dgm:styleLbl>
  <dgm:styleLbl name="asst4">
    <dgm:fillClrLst>
      <a:schemeClr val="accent3">
        <a:alpha val="50000"/>
      </a:schemeClr>
    </dgm:fillClrLst>
    <dgm:linClrLst meth="repeat">
      <a:schemeClr val="lt1"/>
    </dgm:linClrLst>
    <dgm:effectClrLst/>
    <dgm:txLinClrLst/>
    <dgm:txFillClrLst/>
    <dgm:txEffectClrLst/>
  </dgm:styleLbl>
  <dgm:styleLbl name="parChTrans2D1">
    <dgm:fillClrLst meth="repeat">
      <a:schemeClr val="accent3">
        <a:shade val="8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3">
        <a:alpha val="90000"/>
      </a:schemeClr>
      <a:schemeClr val="accent3">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a:schemeClr val="accent3">
        <a:alpha val="90000"/>
        <a:tint val="40000"/>
      </a:schemeClr>
      <a:schemeClr val="accent3">
        <a:alpha val="5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C44C168-9135-47A2-A07E-2E2E1FF113AE}" type="doc">
      <dgm:prSet loTypeId="urn:microsoft.com/office/officeart/2005/8/layout/cycle8" loCatId="cycle" qsTypeId="urn:microsoft.com/office/officeart/2005/8/quickstyle/3d4" qsCatId="3D" csTypeId="urn:microsoft.com/office/officeart/2005/8/colors/accent3_5" csCatId="accent3" phldr="1"/>
      <dgm:spPr/>
    </dgm:pt>
    <dgm:pt modelId="{2B862416-5759-4AED-8E32-26F96E18C192}">
      <dgm:prSet phldrT="[Text]"/>
      <dgm:spPr/>
      <dgm:t>
        <a:bodyPr/>
        <a:lstStyle/>
        <a:p>
          <a:r>
            <a:rPr lang="en-GB" b="1">
              <a:solidFill>
                <a:schemeClr val="accent2">
                  <a:lumMod val="60000"/>
                  <a:lumOff val="40000"/>
                </a:schemeClr>
              </a:solidFill>
            </a:rPr>
            <a:t>Evaluation</a:t>
          </a:r>
          <a:r>
            <a:rPr lang="en-GB"/>
            <a:t>: manual and auto</a:t>
          </a:r>
          <a:endParaRPr lang="en-HK"/>
        </a:p>
      </dgm:t>
    </dgm:pt>
    <dgm:pt modelId="{CB47AEB2-5FC0-4DBB-A58E-FFF2A4926C82}" type="parTrans" cxnId="{A3ADE614-BD76-47BF-8ABA-ACD675D9EA12}">
      <dgm:prSet/>
      <dgm:spPr/>
      <dgm:t>
        <a:bodyPr/>
        <a:lstStyle/>
        <a:p>
          <a:endParaRPr lang="en-HK"/>
        </a:p>
      </dgm:t>
    </dgm:pt>
    <dgm:pt modelId="{EE193FB7-7A00-44B1-9933-1012B09B6500}" type="sibTrans" cxnId="{A3ADE614-BD76-47BF-8ABA-ACD675D9EA12}">
      <dgm:prSet/>
      <dgm:spPr/>
      <dgm:t>
        <a:bodyPr/>
        <a:lstStyle/>
        <a:p>
          <a:endParaRPr lang="en-HK"/>
        </a:p>
      </dgm:t>
    </dgm:pt>
    <dgm:pt modelId="{64D5CCA5-A3D6-4665-A385-23F94D4CFF5B}">
      <dgm:prSet phldrT="[Text]"/>
      <dgm:spPr/>
      <dgm:t>
        <a:bodyPr/>
        <a:lstStyle/>
        <a:p>
          <a:r>
            <a:rPr lang="en-GB" b="1">
              <a:solidFill>
                <a:schemeClr val="accent2">
                  <a:lumMod val="60000"/>
                  <a:lumOff val="40000"/>
                </a:schemeClr>
              </a:solidFill>
            </a:rPr>
            <a:t>Monitoring</a:t>
          </a:r>
          <a:r>
            <a:rPr lang="en-GB"/>
            <a:t>: performance and safety</a:t>
          </a:r>
          <a:endParaRPr lang="en-HK"/>
        </a:p>
      </dgm:t>
    </dgm:pt>
    <dgm:pt modelId="{E3B09F66-A2EC-46FC-AABD-A2788AEA172B}" type="parTrans" cxnId="{02D7CA77-1CB7-40EF-8DA3-B3D0CD88B0EF}">
      <dgm:prSet/>
      <dgm:spPr/>
      <dgm:t>
        <a:bodyPr/>
        <a:lstStyle/>
        <a:p>
          <a:endParaRPr lang="en-HK"/>
        </a:p>
      </dgm:t>
    </dgm:pt>
    <dgm:pt modelId="{2578B8A2-16E6-434A-AF2E-26B3945C2FC7}" type="sibTrans" cxnId="{02D7CA77-1CB7-40EF-8DA3-B3D0CD88B0EF}">
      <dgm:prSet/>
      <dgm:spPr/>
      <dgm:t>
        <a:bodyPr/>
        <a:lstStyle/>
        <a:p>
          <a:endParaRPr lang="en-HK"/>
        </a:p>
      </dgm:t>
    </dgm:pt>
    <dgm:pt modelId="{3E49162B-92F0-4150-9459-B9B000060190}">
      <dgm:prSet phldrT="[Text]"/>
      <dgm:spPr/>
      <dgm:t>
        <a:bodyPr/>
        <a:lstStyle/>
        <a:p>
          <a:r>
            <a:rPr lang="en-GB" b="1">
              <a:solidFill>
                <a:schemeClr val="accent2">
                  <a:lumMod val="60000"/>
                  <a:lumOff val="40000"/>
                </a:schemeClr>
              </a:solidFill>
            </a:rPr>
            <a:t>Logging</a:t>
          </a:r>
          <a:r>
            <a:rPr lang="en-GB"/>
            <a:t>: chat history, app log, chargeback</a:t>
          </a:r>
          <a:endParaRPr lang="en-HK"/>
        </a:p>
      </dgm:t>
    </dgm:pt>
    <dgm:pt modelId="{91013922-A6FB-4618-83E8-D02E2724ED96}" type="parTrans" cxnId="{1EB17A40-52D7-46A1-9B2A-B003FC65E4FD}">
      <dgm:prSet/>
      <dgm:spPr/>
      <dgm:t>
        <a:bodyPr/>
        <a:lstStyle/>
        <a:p>
          <a:endParaRPr lang="en-HK"/>
        </a:p>
      </dgm:t>
    </dgm:pt>
    <dgm:pt modelId="{074D7C59-B8F5-48C7-99F5-FBD58685AE39}" type="sibTrans" cxnId="{1EB17A40-52D7-46A1-9B2A-B003FC65E4FD}">
      <dgm:prSet/>
      <dgm:spPr/>
      <dgm:t>
        <a:bodyPr/>
        <a:lstStyle/>
        <a:p>
          <a:endParaRPr lang="en-HK"/>
        </a:p>
      </dgm:t>
    </dgm:pt>
    <dgm:pt modelId="{F00C26DD-9405-4D33-B3E8-8BC0FF33B877}" type="pres">
      <dgm:prSet presAssocID="{EC44C168-9135-47A2-A07E-2E2E1FF113AE}" presName="compositeShape" presStyleCnt="0">
        <dgm:presLayoutVars>
          <dgm:chMax val="7"/>
          <dgm:dir/>
          <dgm:resizeHandles val="exact"/>
        </dgm:presLayoutVars>
      </dgm:prSet>
      <dgm:spPr/>
    </dgm:pt>
    <dgm:pt modelId="{34DD9BD5-D524-4DFB-8C8E-7FA44C8DCB70}" type="pres">
      <dgm:prSet presAssocID="{EC44C168-9135-47A2-A07E-2E2E1FF113AE}" presName="wedge1" presStyleLbl="node1" presStyleIdx="0" presStyleCnt="3"/>
      <dgm:spPr/>
    </dgm:pt>
    <dgm:pt modelId="{D683F493-0862-45A7-B105-F146BC5ABB56}" type="pres">
      <dgm:prSet presAssocID="{EC44C168-9135-47A2-A07E-2E2E1FF113AE}" presName="dummy1a" presStyleCnt="0"/>
      <dgm:spPr/>
    </dgm:pt>
    <dgm:pt modelId="{E0D949F5-3082-4698-9B63-58B32103FF7E}" type="pres">
      <dgm:prSet presAssocID="{EC44C168-9135-47A2-A07E-2E2E1FF113AE}" presName="dummy1b" presStyleCnt="0"/>
      <dgm:spPr/>
    </dgm:pt>
    <dgm:pt modelId="{D3475A7C-9F7B-4183-BC02-6219E5059922}" type="pres">
      <dgm:prSet presAssocID="{EC44C168-9135-47A2-A07E-2E2E1FF113AE}" presName="wedge1Tx" presStyleLbl="node1" presStyleIdx="0" presStyleCnt="3">
        <dgm:presLayoutVars>
          <dgm:chMax val="0"/>
          <dgm:chPref val="0"/>
          <dgm:bulletEnabled val="1"/>
        </dgm:presLayoutVars>
      </dgm:prSet>
      <dgm:spPr/>
    </dgm:pt>
    <dgm:pt modelId="{A7C02EBF-06E4-4934-A3A9-168DEC46C93D}" type="pres">
      <dgm:prSet presAssocID="{EC44C168-9135-47A2-A07E-2E2E1FF113AE}" presName="wedge2" presStyleLbl="node1" presStyleIdx="1" presStyleCnt="3"/>
      <dgm:spPr/>
    </dgm:pt>
    <dgm:pt modelId="{21582483-F67A-4355-83F8-DC5E5B998E6B}" type="pres">
      <dgm:prSet presAssocID="{EC44C168-9135-47A2-A07E-2E2E1FF113AE}" presName="dummy2a" presStyleCnt="0"/>
      <dgm:spPr/>
    </dgm:pt>
    <dgm:pt modelId="{352E5CE7-8EA3-4BFE-9E2B-2FFB87EEE91C}" type="pres">
      <dgm:prSet presAssocID="{EC44C168-9135-47A2-A07E-2E2E1FF113AE}" presName="dummy2b" presStyleCnt="0"/>
      <dgm:spPr/>
    </dgm:pt>
    <dgm:pt modelId="{1FDA212B-6ACA-4814-9792-47A0677DAD30}" type="pres">
      <dgm:prSet presAssocID="{EC44C168-9135-47A2-A07E-2E2E1FF113AE}" presName="wedge2Tx" presStyleLbl="node1" presStyleIdx="1" presStyleCnt="3">
        <dgm:presLayoutVars>
          <dgm:chMax val="0"/>
          <dgm:chPref val="0"/>
          <dgm:bulletEnabled val="1"/>
        </dgm:presLayoutVars>
      </dgm:prSet>
      <dgm:spPr/>
    </dgm:pt>
    <dgm:pt modelId="{4F7DC2A8-58D0-4775-BFEA-35AA0F3E7E9F}" type="pres">
      <dgm:prSet presAssocID="{EC44C168-9135-47A2-A07E-2E2E1FF113AE}" presName="wedge3" presStyleLbl="node1" presStyleIdx="2" presStyleCnt="3"/>
      <dgm:spPr/>
    </dgm:pt>
    <dgm:pt modelId="{B7F11231-7E39-4137-A296-5299A3AA37FA}" type="pres">
      <dgm:prSet presAssocID="{EC44C168-9135-47A2-A07E-2E2E1FF113AE}" presName="dummy3a" presStyleCnt="0"/>
      <dgm:spPr/>
    </dgm:pt>
    <dgm:pt modelId="{9BB119D4-0B28-48F6-BD12-AB58D6666D31}" type="pres">
      <dgm:prSet presAssocID="{EC44C168-9135-47A2-A07E-2E2E1FF113AE}" presName="dummy3b" presStyleCnt="0"/>
      <dgm:spPr/>
    </dgm:pt>
    <dgm:pt modelId="{5790323F-E3A6-43D5-A44A-51D144547B91}" type="pres">
      <dgm:prSet presAssocID="{EC44C168-9135-47A2-A07E-2E2E1FF113AE}" presName="wedge3Tx" presStyleLbl="node1" presStyleIdx="2" presStyleCnt="3">
        <dgm:presLayoutVars>
          <dgm:chMax val="0"/>
          <dgm:chPref val="0"/>
          <dgm:bulletEnabled val="1"/>
        </dgm:presLayoutVars>
      </dgm:prSet>
      <dgm:spPr/>
    </dgm:pt>
    <dgm:pt modelId="{792F85AD-9436-4B15-A2D0-4D017502C895}" type="pres">
      <dgm:prSet presAssocID="{EE193FB7-7A00-44B1-9933-1012B09B6500}" presName="arrowWedge1" presStyleLbl="fgSibTrans2D1" presStyleIdx="0" presStyleCnt="3"/>
      <dgm:spPr/>
    </dgm:pt>
    <dgm:pt modelId="{FE56A8B8-9C48-46FB-9717-D3165B4575A0}" type="pres">
      <dgm:prSet presAssocID="{2578B8A2-16E6-434A-AF2E-26B3945C2FC7}" presName="arrowWedge2" presStyleLbl="fgSibTrans2D1" presStyleIdx="1" presStyleCnt="3"/>
      <dgm:spPr/>
    </dgm:pt>
    <dgm:pt modelId="{F72F3F6B-E3DE-40FD-B2C4-7FA480F3925B}" type="pres">
      <dgm:prSet presAssocID="{074D7C59-B8F5-48C7-99F5-FBD58685AE39}" presName="arrowWedge3" presStyleLbl="fgSibTrans2D1" presStyleIdx="2" presStyleCnt="3"/>
      <dgm:spPr/>
    </dgm:pt>
  </dgm:ptLst>
  <dgm:cxnLst>
    <dgm:cxn modelId="{A3ADE614-BD76-47BF-8ABA-ACD675D9EA12}" srcId="{EC44C168-9135-47A2-A07E-2E2E1FF113AE}" destId="{2B862416-5759-4AED-8E32-26F96E18C192}" srcOrd="0" destOrd="0" parTransId="{CB47AEB2-5FC0-4DBB-A58E-FFF2A4926C82}" sibTransId="{EE193FB7-7A00-44B1-9933-1012B09B6500}"/>
    <dgm:cxn modelId="{1EB17A40-52D7-46A1-9B2A-B003FC65E4FD}" srcId="{EC44C168-9135-47A2-A07E-2E2E1FF113AE}" destId="{3E49162B-92F0-4150-9459-B9B000060190}" srcOrd="2" destOrd="0" parTransId="{91013922-A6FB-4618-83E8-D02E2724ED96}" sibTransId="{074D7C59-B8F5-48C7-99F5-FBD58685AE39}"/>
    <dgm:cxn modelId="{82DCB041-4BDB-4E26-A2B5-A5412886DADB}" type="presOf" srcId="{2B862416-5759-4AED-8E32-26F96E18C192}" destId="{34DD9BD5-D524-4DFB-8C8E-7FA44C8DCB70}" srcOrd="0" destOrd="0" presId="urn:microsoft.com/office/officeart/2005/8/layout/cycle8"/>
    <dgm:cxn modelId="{05357A47-B2C9-4DCA-9431-97B61E56C480}" type="presOf" srcId="{3E49162B-92F0-4150-9459-B9B000060190}" destId="{4F7DC2A8-58D0-4775-BFEA-35AA0F3E7E9F}" srcOrd="0" destOrd="0" presId="urn:microsoft.com/office/officeart/2005/8/layout/cycle8"/>
    <dgm:cxn modelId="{02D7CA77-1CB7-40EF-8DA3-B3D0CD88B0EF}" srcId="{EC44C168-9135-47A2-A07E-2E2E1FF113AE}" destId="{64D5CCA5-A3D6-4665-A385-23F94D4CFF5B}" srcOrd="1" destOrd="0" parTransId="{E3B09F66-A2EC-46FC-AABD-A2788AEA172B}" sibTransId="{2578B8A2-16E6-434A-AF2E-26B3945C2FC7}"/>
    <dgm:cxn modelId="{CFE44680-33D4-4988-90F3-0A5695928D37}" type="presOf" srcId="{2B862416-5759-4AED-8E32-26F96E18C192}" destId="{D3475A7C-9F7B-4183-BC02-6219E5059922}" srcOrd="1" destOrd="0" presId="urn:microsoft.com/office/officeart/2005/8/layout/cycle8"/>
    <dgm:cxn modelId="{D348C89E-BB6A-43FF-9ADE-1864E3D4CD82}" type="presOf" srcId="{64D5CCA5-A3D6-4665-A385-23F94D4CFF5B}" destId="{1FDA212B-6ACA-4814-9792-47A0677DAD30}" srcOrd="1" destOrd="0" presId="urn:microsoft.com/office/officeart/2005/8/layout/cycle8"/>
    <dgm:cxn modelId="{5624E0BF-E810-461E-A415-396FB913C028}" type="presOf" srcId="{EC44C168-9135-47A2-A07E-2E2E1FF113AE}" destId="{F00C26DD-9405-4D33-B3E8-8BC0FF33B877}" srcOrd="0" destOrd="0" presId="urn:microsoft.com/office/officeart/2005/8/layout/cycle8"/>
    <dgm:cxn modelId="{A67C85DD-FF91-4D38-AE48-0DCAF3581997}" type="presOf" srcId="{3E49162B-92F0-4150-9459-B9B000060190}" destId="{5790323F-E3A6-43D5-A44A-51D144547B91}" srcOrd="1" destOrd="0" presId="urn:microsoft.com/office/officeart/2005/8/layout/cycle8"/>
    <dgm:cxn modelId="{812F66F2-15A3-46E5-ADF4-09F27768F188}" type="presOf" srcId="{64D5CCA5-A3D6-4665-A385-23F94D4CFF5B}" destId="{A7C02EBF-06E4-4934-A3A9-168DEC46C93D}" srcOrd="0" destOrd="0" presId="urn:microsoft.com/office/officeart/2005/8/layout/cycle8"/>
    <dgm:cxn modelId="{9789544A-F912-4908-8D7D-8CE9B5DC7A69}" type="presParOf" srcId="{F00C26DD-9405-4D33-B3E8-8BC0FF33B877}" destId="{34DD9BD5-D524-4DFB-8C8E-7FA44C8DCB70}" srcOrd="0" destOrd="0" presId="urn:microsoft.com/office/officeart/2005/8/layout/cycle8"/>
    <dgm:cxn modelId="{485C248D-468F-4DAA-AF96-6C3C42950AD9}" type="presParOf" srcId="{F00C26DD-9405-4D33-B3E8-8BC0FF33B877}" destId="{D683F493-0862-45A7-B105-F146BC5ABB56}" srcOrd="1" destOrd="0" presId="urn:microsoft.com/office/officeart/2005/8/layout/cycle8"/>
    <dgm:cxn modelId="{F4F7036C-697B-46EA-A8A1-8CABA499F619}" type="presParOf" srcId="{F00C26DD-9405-4D33-B3E8-8BC0FF33B877}" destId="{E0D949F5-3082-4698-9B63-58B32103FF7E}" srcOrd="2" destOrd="0" presId="urn:microsoft.com/office/officeart/2005/8/layout/cycle8"/>
    <dgm:cxn modelId="{BAD13349-DD29-46A2-A613-CFD170DFF7B6}" type="presParOf" srcId="{F00C26DD-9405-4D33-B3E8-8BC0FF33B877}" destId="{D3475A7C-9F7B-4183-BC02-6219E5059922}" srcOrd="3" destOrd="0" presId="urn:microsoft.com/office/officeart/2005/8/layout/cycle8"/>
    <dgm:cxn modelId="{6A563FEB-8D02-423B-8E04-2F2947EB3404}" type="presParOf" srcId="{F00C26DD-9405-4D33-B3E8-8BC0FF33B877}" destId="{A7C02EBF-06E4-4934-A3A9-168DEC46C93D}" srcOrd="4" destOrd="0" presId="urn:microsoft.com/office/officeart/2005/8/layout/cycle8"/>
    <dgm:cxn modelId="{6FF726E3-6D65-4196-A096-31CD7AE7392C}" type="presParOf" srcId="{F00C26DD-9405-4D33-B3E8-8BC0FF33B877}" destId="{21582483-F67A-4355-83F8-DC5E5B998E6B}" srcOrd="5" destOrd="0" presId="urn:microsoft.com/office/officeart/2005/8/layout/cycle8"/>
    <dgm:cxn modelId="{6E4B2873-A2FB-4012-81A3-6178F3F41C34}" type="presParOf" srcId="{F00C26DD-9405-4D33-B3E8-8BC0FF33B877}" destId="{352E5CE7-8EA3-4BFE-9E2B-2FFB87EEE91C}" srcOrd="6" destOrd="0" presId="urn:microsoft.com/office/officeart/2005/8/layout/cycle8"/>
    <dgm:cxn modelId="{93927255-6B9E-4AA0-9641-C45EA4A2FD6A}" type="presParOf" srcId="{F00C26DD-9405-4D33-B3E8-8BC0FF33B877}" destId="{1FDA212B-6ACA-4814-9792-47A0677DAD30}" srcOrd="7" destOrd="0" presId="urn:microsoft.com/office/officeart/2005/8/layout/cycle8"/>
    <dgm:cxn modelId="{94373E88-92ED-46FF-BF19-92D91DC72553}" type="presParOf" srcId="{F00C26DD-9405-4D33-B3E8-8BC0FF33B877}" destId="{4F7DC2A8-58D0-4775-BFEA-35AA0F3E7E9F}" srcOrd="8" destOrd="0" presId="urn:microsoft.com/office/officeart/2005/8/layout/cycle8"/>
    <dgm:cxn modelId="{B0358FCD-089C-409F-B607-61196BB8ACFE}" type="presParOf" srcId="{F00C26DD-9405-4D33-B3E8-8BC0FF33B877}" destId="{B7F11231-7E39-4137-A296-5299A3AA37FA}" srcOrd="9" destOrd="0" presId="urn:microsoft.com/office/officeart/2005/8/layout/cycle8"/>
    <dgm:cxn modelId="{87B15B83-98E6-494A-B0F1-38AC82537D53}" type="presParOf" srcId="{F00C26DD-9405-4D33-B3E8-8BC0FF33B877}" destId="{9BB119D4-0B28-48F6-BD12-AB58D6666D31}" srcOrd="10" destOrd="0" presId="urn:microsoft.com/office/officeart/2005/8/layout/cycle8"/>
    <dgm:cxn modelId="{7655FF9E-47E5-4806-AA37-987471321C04}" type="presParOf" srcId="{F00C26DD-9405-4D33-B3E8-8BC0FF33B877}" destId="{5790323F-E3A6-43D5-A44A-51D144547B91}" srcOrd="11" destOrd="0" presId="urn:microsoft.com/office/officeart/2005/8/layout/cycle8"/>
    <dgm:cxn modelId="{8F6E2325-6FCF-494D-8379-CF3AE6DE054F}" type="presParOf" srcId="{F00C26DD-9405-4D33-B3E8-8BC0FF33B877}" destId="{792F85AD-9436-4B15-A2D0-4D017502C895}" srcOrd="12" destOrd="0" presId="urn:microsoft.com/office/officeart/2005/8/layout/cycle8"/>
    <dgm:cxn modelId="{F6C0AC30-A23A-4333-991C-8DDF7B7156F3}" type="presParOf" srcId="{F00C26DD-9405-4D33-B3E8-8BC0FF33B877}" destId="{FE56A8B8-9C48-46FB-9717-D3165B4575A0}" srcOrd="13" destOrd="0" presId="urn:microsoft.com/office/officeart/2005/8/layout/cycle8"/>
    <dgm:cxn modelId="{15B78FB0-DF6B-4B02-A13B-18787DBCEA2A}" type="presParOf" srcId="{F00C26DD-9405-4D33-B3E8-8BC0FF33B877}" destId="{F72F3F6B-E3DE-40FD-B2C4-7FA480F3925B}" srcOrd="14" destOrd="0" presId="urn:microsoft.com/office/officeart/2005/8/layout/cycle8"/>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4DD9BD5-D524-4DFB-8C8E-7FA44C8DCB70}">
      <dsp:nvSpPr>
        <dsp:cNvPr id="0" name=""/>
        <dsp:cNvSpPr/>
      </dsp:nvSpPr>
      <dsp:spPr>
        <a:xfrm>
          <a:off x="1881902" y="352213"/>
          <a:ext cx="4551680" cy="4551680"/>
        </a:xfrm>
        <a:prstGeom prst="pie">
          <a:avLst>
            <a:gd name="adj1" fmla="val 16200000"/>
            <a:gd name="adj2" fmla="val 1800000"/>
          </a:avLst>
        </a:prstGeom>
        <a:solidFill>
          <a:schemeClr val="accent3">
            <a:alpha val="90000"/>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933450">
            <a:lnSpc>
              <a:spcPct val="90000"/>
            </a:lnSpc>
            <a:spcBef>
              <a:spcPct val="0"/>
            </a:spcBef>
            <a:spcAft>
              <a:spcPct val="35000"/>
            </a:spcAft>
            <a:buNone/>
          </a:pPr>
          <a:r>
            <a:rPr lang="en-GB" sz="2100" b="1" kern="1200">
              <a:solidFill>
                <a:schemeClr val="accent2">
                  <a:lumMod val="60000"/>
                  <a:lumOff val="40000"/>
                </a:schemeClr>
              </a:solidFill>
            </a:rPr>
            <a:t>Evaluation</a:t>
          </a:r>
          <a:r>
            <a:rPr lang="en-GB" sz="2100" kern="1200"/>
            <a:t>: manual and auto</a:t>
          </a:r>
          <a:endParaRPr lang="en-HK" sz="2100" kern="1200"/>
        </a:p>
      </dsp:txBody>
      <dsp:txXfrm>
        <a:off x="4280746" y="1316736"/>
        <a:ext cx="1625600" cy="1354666"/>
      </dsp:txXfrm>
    </dsp:sp>
    <dsp:sp modelId="{A7C02EBF-06E4-4934-A3A9-168DEC46C93D}">
      <dsp:nvSpPr>
        <dsp:cNvPr id="0" name=""/>
        <dsp:cNvSpPr/>
      </dsp:nvSpPr>
      <dsp:spPr>
        <a:xfrm>
          <a:off x="1788159" y="514773"/>
          <a:ext cx="4551680" cy="4551680"/>
        </a:xfrm>
        <a:prstGeom prst="pie">
          <a:avLst>
            <a:gd name="adj1" fmla="val 1800000"/>
            <a:gd name="adj2" fmla="val 9000000"/>
          </a:avLst>
        </a:prstGeom>
        <a:solidFill>
          <a:schemeClr val="accent3">
            <a:alpha val="90000"/>
            <a:hueOff val="0"/>
            <a:satOff val="0"/>
            <a:lumOff val="0"/>
            <a:alphaOff val="-20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933450">
            <a:lnSpc>
              <a:spcPct val="90000"/>
            </a:lnSpc>
            <a:spcBef>
              <a:spcPct val="0"/>
            </a:spcBef>
            <a:spcAft>
              <a:spcPct val="35000"/>
            </a:spcAft>
            <a:buNone/>
          </a:pPr>
          <a:r>
            <a:rPr lang="en-GB" sz="2100" b="1" kern="1200">
              <a:solidFill>
                <a:schemeClr val="accent2">
                  <a:lumMod val="60000"/>
                  <a:lumOff val="40000"/>
                </a:schemeClr>
              </a:solidFill>
            </a:rPr>
            <a:t>Monitoring</a:t>
          </a:r>
          <a:r>
            <a:rPr lang="en-GB" sz="2100" kern="1200"/>
            <a:t>: performance and safety</a:t>
          </a:r>
          <a:endParaRPr lang="en-HK" sz="2100" kern="1200"/>
        </a:p>
      </dsp:txBody>
      <dsp:txXfrm>
        <a:off x="2871893" y="3467946"/>
        <a:ext cx="2438400" cy="1192106"/>
      </dsp:txXfrm>
    </dsp:sp>
    <dsp:sp modelId="{4F7DC2A8-58D0-4775-BFEA-35AA0F3E7E9F}">
      <dsp:nvSpPr>
        <dsp:cNvPr id="0" name=""/>
        <dsp:cNvSpPr/>
      </dsp:nvSpPr>
      <dsp:spPr>
        <a:xfrm>
          <a:off x="1694416" y="352213"/>
          <a:ext cx="4551680" cy="4551680"/>
        </a:xfrm>
        <a:prstGeom prst="pie">
          <a:avLst>
            <a:gd name="adj1" fmla="val 9000000"/>
            <a:gd name="adj2" fmla="val 16200000"/>
          </a:avLst>
        </a:prstGeom>
        <a:solidFill>
          <a:schemeClr val="accent3">
            <a:alpha val="90000"/>
            <a:hueOff val="0"/>
            <a:satOff val="0"/>
            <a:lumOff val="0"/>
            <a:alphaOff val="-40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933450">
            <a:lnSpc>
              <a:spcPct val="90000"/>
            </a:lnSpc>
            <a:spcBef>
              <a:spcPct val="0"/>
            </a:spcBef>
            <a:spcAft>
              <a:spcPct val="35000"/>
            </a:spcAft>
            <a:buNone/>
          </a:pPr>
          <a:r>
            <a:rPr lang="en-GB" sz="2100" b="1" kern="1200">
              <a:solidFill>
                <a:schemeClr val="accent2">
                  <a:lumMod val="60000"/>
                  <a:lumOff val="40000"/>
                </a:schemeClr>
              </a:solidFill>
            </a:rPr>
            <a:t>Logging</a:t>
          </a:r>
          <a:r>
            <a:rPr lang="en-GB" sz="2100" kern="1200"/>
            <a:t>: chat history, app log, chargeback</a:t>
          </a:r>
          <a:endParaRPr lang="en-HK" sz="2100" kern="1200"/>
        </a:p>
      </dsp:txBody>
      <dsp:txXfrm>
        <a:off x="2221653" y="1316736"/>
        <a:ext cx="1625600" cy="1354666"/>
      </dsp:txXfrm>
    </dsp:sp>
    <dsp:sp modelId="{792F85AD-9436-4B15-A2D0-4D017502C895}">
      <dsp:nvSpPr>
        <dsp:cNvPr id="0" name=""/>
        <dsp:cNvSpPr/>
      </dsp:nvSpPr>
      <dsp:spPr>
        <a:xfrm>
          <a:off x="1600507" y="70442"/>
          <a:ext cx="5115221" cy="5115221"/>
        </a:xfrm>
        <a:prstGeom prst="circularArrow">
          <a:avLst>
            <a:gd name="adj1" fmla="val 5085"/>
            <a:gd name="adj2" fmla="val 327528"/>
            <a:gd name="adj3" fmla="val 1472472"/>
            <a:gd name="adj4" fmla="val 16199432"/>
            <a:gd name="adj5" fmla="val 5932"/>
          </a:avLst>
        </a:prstGeom>
        <a:solidFill>
          <a:schemeClr val="accent3">
            <a:shade val="90000"/>
            <a:hueOff val="0"/>
            <a:satOff val="0"/>
            <a:lumOff val="0"/>
            <a:alphaOff val="0"/>
          </a:schemeClr>
        </a:solidFill>
        <a:ln>
          <a:noFill/>
        </a:ln>
        <a:effectLst/>
        <a:scene3d>
          <a:camera prst="orthographicFront"/>
          <a:lightRig rig="chilly" dir="t"/>
        </a:scene3d>
        <a:sp3d z="12700" extrusionH="1700" prstMaterial="translucentPowder">
          <a:bevelT w="25400" h="6350" prst="softRound"/>
          <a:bevelB w="0" h="0" prst="convex"/>
        </a:sp3d>
      </dsp:spPr>
      <dsp:style>
        <a:lnRef idx="0">
          <a:scrgbClr r="0" g="0" b="0"/>
        </a:lnRef>
        <a:fillRef idx="1">
          <a:scrgbClr r="0" g="0" b="0"/>
        </a:fillRef>
        <a:effectRef idx="0">
          <a:scrgbClr r="0" g="0" b="0"/>
        </a:effectRef>
        <a:fontRef idx="minor"/>
      </dsp:style>
    </dsp:sp>
    <dsp:sp modelId="{FE56A8B8-9C48-46FB-9717-D3165B4575A0}">
      <dsp:nvSpPr>
        <dsp:cNvPr id="0" name=""/>
        <dsp:cNvSpPr/>
      </dsp:nvSpPr>
      <dsp:spPr>
        <a:xfrm>
          <a:off x="1506389" y="232714"/>
          <a:ext cx="5115221" cy="5115221"/>
        </a:xfrm>
        <a:prstGeom prst="circularArrow">
          <a:avLst>
            <a:gd name="adj1" fmla="val 5085"/>
            <a:gd name="adj2" fmla="val 327528"/>
            <a:gd name="adj3" fmla="val 8671970"/>
            <a:gd name="adj4" fmla="val 1800502"/>
            <a:gd name="adj5" fmla="val 5932"/>
          </a:avLst>
        </a:prstGeom>
        <a:solidFill>
          <a:schemeClr val="accent3">
            <a:shade val="90000"/>
            <a:hueOff val="446145"/>
            <a:satOff val="-23035"/>
            <a:lumOff val="21572"/>
            <a:alphaOff val="0"/>
          </a:schemeClr>
        </a:solidFill>
        <a:ln>
          <a:noFill/>
        </a:ln>
        <a:effectLst/>
        <a:scene3d>
          <a:camera prst="orthographicFront"/>
          <a:lightRig rig="chilly" dir="t"/>
        </a:scene3d>
        <a:sp3d z="12700" extrusionH="1700" prstMaterial="translucentPowder">
          <a:bevelT w="25400" h="6350" prst="softRound"/>
          <a:bevelB w="0" h="0" prst="convex"/>
        </a:sp3d>
      </dsp:spPr>
      <dsp:style>
        <a:lnRef idx="0">
          <a:scrgbClr r="0" g="0" b="0"/>
        </a:lnRef>
        <a:fillRef idx="1">
          <a:scrgbClr r="0" g="0" b="0"/>
        </a:fillRef>
        <a:effectRef idx="0">
          <a:scrgbClr r="0" g="0" b="0"/>
        </a:effectRef>
        <a:fontRef idx="minor"/>
      </dsp:style>
    </dsp:sp>
    <dsp:sp modelId="{F72F3F6B-E3DE-40FD-B2C4-7FA480F3925B}">
      <dsp:nvSpPr>
        <dsp:cNvPr id="0" name=""/>
        <dsp:cNvSpPr/>
      </dsp:nvSpPr>
      <dsp:spPr>
        <a:xfrm>
          <a:off x="1412270" y="70442"/>
          <a:ext cx="5115221" cy="5115221"/>
        </a:xfrm>
        <a:prstGeom prst="circularArrow">
          <a:avLst>
            <a:gd name="adj1" fmla="val 5085"/>
            <a:gd name="adj2" fmla="val 327528"/>
            <a:gd name="adj3" fmla="val 15873039"/>
            <a:gd name="adj4" fmla="val 9000000"/>
            <a:gd name="adj5" fmla="val 5932"/>
          </a:avLst>
        </a:prstGeom>
        <a:solidFill>
          <a:schemeClr val="accent3">
            <a:shade val="90000"/>
            <a:hueOff val="892290"/>
            <a:satOff val="-46070"/>
            <a:lumOff val="43143"/>
            <a:alphaOff val="0"/>
          </a:schemeClr>
        </a:solidFill>
        <a:ln>
          <a:noFill/>
        </a:ln>
        <a:effectLst/>
        <a:scene3d>
          <a:camera prst="orthographicFront"/>
          <a:lightRig rig="chilly" dir="t"/>
        </a:scene3d>
        <a:sp3d z="12700" extrusionH="1700" prstMaterial="translucentPowder">
          <a:bevelT w="25400" h="6350" prst="softRound"/>
          <a:bevelB w="0" h="0" prst="convex"/>
        </a:sp3d>
      </dsp:spPr>
      <dsp:style>
        <a:lnRef idx="0">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cycle8">
  <dgm:title val=""/>
  <dgm:desc val=""/>
  <dgm:catLst>
    <dgm:cat type="cycle" pri="7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clrData>
  <dgm:layoutNode name="compositeShape">
    <dgm:varLst>
      <dgm:chMax val="7"/>
      <dgm:dir/>
      <dgm:resizeHandles val="exact"/>
    </dgm:varLst>
    <dgm:alg type="composite">
      <dgm:param type="horzAlign" val="ctr"/>
      <dgm:param type="vertAlign" val="mid"/>
      <dgm:param type="ar" val="1"/>
    </dgm:alg>
    <dgm:shape xmlns:r="http://schemas.openxmlformats.org/officeDocument/2006/relationships" r:blip="">
      <dgm:adjLst/>
    </dgm:shape>
    <dgm:presOf/>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dummy1a" refType="w" fact="0.5"/>
          <dgm:constr type="t" for="ch" forName="dummy1a" refType="h" fact="0.08"/>
          <dgm:constr type="l" for="ch" forName="dummy1b" refType="w" fact="0.5"/>
          <dgm:constr type="t" for="ch" forName="dummy1b" refType="h" fact="0.08"/>
          <dgm:constr type="l" for="ch" forName="wedge1Tx" refType="w" fact="0.22"/>
          <dgm:constr type="t" for="ch" forName="wedge1Tx" refType="h" fact="0.22"/>
          <dgm:constr type="w" for="ch" forName="wedge1Tx" refType="w" fact="0.56"/>
          <dgm:constr type="h" for="ch" forName="wedge1Tx" refType="h" fact="0.56"/>
          <dgm:constr type="h" for="ch" forName="arrowWedge1single" refType="w" fact="0.08"/>
          <dgm:constr type="diam" for="ch" forName="arrowWedge1single" refType="w" fact="0.84"/>
          <dgm:constr type="l" for="ch" forName="arrowWedge1single" refType="w" fact="0.5"/>
          <dgm:constr type="t" for="ch" forName="arrowWedge1single" refType="w" fact="0.5"/>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dummy1a" refType="w" fact="0.52"/>
          <dgm:constr type="t" for="ch" forName="dummy1a" refType="h" fact="0.08"/>
          <dgm:constr type="l" for="ch" forName="dummy1b" refType="w" fact="0.52"/>
          <dgm:constr type="t" for="ch" forName="dummy1b" refType="h" fact="0.92"/>
          <dgm:constr type="l" for="ch" forName="wedge1Tx" refType="w" fact="0.559"/>
          <dgm:constr type="t" for="ch" forName="wedge1Tx" refType="h" fact="0.3"/>
          <dgm:constr type="w" for="ch" forName="wedge1Tx" refType="w" fact="0.3"/>
          <dgm:constr type="h" for="ch" forName="wedge1Tx" refType="h" fact="0.4"/>
          <dgm:constr type="l" for="ch" forName="wedge2" refType="w" fact="0.06"/>
          <dgm:constr type="t" for="ch" forName="wedge2" refType="w" fact="0.08"/>
          <dgm:constr type="w" for="ch" forName="wedge2" refType="w" fact="0.84"/>
          <dgm:constr type="h" for="ch" forName="wedge2" refType="h" fact="0.84"/>
          <dgm:constr type="l" for="ch" forName="dummy2a" refType="w" fact="0.48"/>
          <dgm:constr type="t" for="ch" forName="dummy2a" refType="h" fact="0.92"/>
          <dgm:constr type="l" for="ch" forName="dummy2b" refType="w" fact="0.48"/>
          <dgm:constr type="t" for="ch" forName="dummy2b" refType="h" fact="0.08"/>
          <dgm:constr type="r" for="ch" forName="wedge2Tx" refType="w" fact="0.441"/>
          <dgm:constr type="t" for="ch" forName="wedge2Tx" refType="h" fact="0.3"/>
          <dgm:constr type="w" for="ch" forName="wedge2Tx" refType="w" fact="0.3"/>
          <dgm:constr type="h" for="ch" forName="wedge2Tx" refType="h" fact="0.4"/>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primFontSz" for="ch" ptType="node" op="equ"/>
        </dgm:constrLst>
      </dgm:if>
      <dgm:if name="Name3" axis="ch" ptType="node" func="cnt" op="equ" val="3">
        <dgm:constrLst>
          <dgm:constr type="l" for="ch" forName="wedge1" refType="w" fact="0.0973"/>
          <dgm:constr type="t" for="ch" forName="wedge1" refType="w" fact="0.07"/>
          <dgm:constr type="w" for="ch" forName="wedge1" refType="w" fact="0.84"/>
          <dgm:constr type="h" for="ch" forName="wedge1" refType="h" fact="0.84"/>
          <dgm:constr type="l" for="ch" forName="dummy1a" refType="w" fact="0.5173"/>
          <dgm:constr type="t" for="ch" forName="dummy1a" refType="h" fact="0.07"/>
          <dgm:constr type="l" for="ch" forName="dummy1b" refType="w" fact="0.8811"/>
          <dgm:constr type="t" for="ch" forName="dummy1b" refType="h" fact="0.7"/>
          <dgm:constr type="l" for="ch" forName="wedge1Tx" refType="w" fact="0.54"/>
          <dgm:constr type="t" for="ch" forName="wedge1Tx" refType="h" fact="0.248"/>
          <dgm:constr type="w" for="ch" forName="wedge1Tx" refType="w" fact="0.3"/>
          <dgm:constr type="h" for="ch" forName="wedge1Tx" refType="h" fact="0.25"/>
          <dgm:constr type="l" for="ch" forName="wedge2" refType="w" fact="0.08"/>
          <dgm:constr type="t" for="ch" forName="wedge2" refType="w" fact="0.1"/>
          <dgm:constr type="w" for="ch" forName="wedge2" refType="w" fact="0.84"/>
          <dgm:constr type="h" for="ch" forName="wedge2" refType="h" fact="0.84"/>
          <dgm:constr type="l" for="ch" forName="dummy2a" refType="w" fact="0.8637"/>
          <dgm:constr type="t" for="ch" forName="dummy2a" refType="h" fact="0.73"/>
          <dgm:constr type="l" for="ch" forName="dummy2b" refType="w" fact="0.1363"/>
          <dgm:constr type="t" for="ch" forName="dummy2b" refType="h" fact="0.73"/>
          <dgm:constr type="l" for="ch" forName="wedge2Tx" refType="w" fact="0.28"/>
          <dgm:constr type="t" for="ch" forName="wedge2Tx" refType="h" fact="0.645"/>
          <dgm:constr type="w" for="ch" forName="wedge2Tx" refType="w" fact="0.45"/>
          <dgm:constr type="h" for="ch" forName="wedge2Tx" refType="h" fact="0.22"/>
          <dgm:constr type="l" for="ch" forName="wedge3" refType="w" fact="0.0627"/>
          <dgm:constr type="t" for="ch" forName="wedge3" refType="w" fact="0.07"/>
          <dgm:constr type="w" for="ch" forName="wedge3" refType="w" fact="0.84"/>
          <dgm:constr type="h" for="ch" forName="wedge3" refType="h" fact="0.84"/>
          <dgm:constr type="l" for="ch" forName="dummy3a" refType="w" fact="0.1189"/>
          <dgm:constr type="t" for="ch" forName="dummy3a" refType="h" fact="0.7"/>
          <dgm:constr type="l" for="ch" forName="dummy3b" refType="w" fact="0.4827"/>
          <dgm:constr type="t" for="ch" forName="dummy3b" refType="h" fact="0.07"/>
          <dgm:constr type="r" for="ch" forName="wedge3Tx" refType="w" fact="0.46"/>
          <dgm:constr type="t" for="ch" forName="wedge3Tx" refType="h" fact="0.248"/>
          <dgm:constr type="w" for="ch" forName="wedge3Tx" refType="w" fact="0.3"/>
          <dgm:constr type="h" for="ch" forName="wedge3Tx" refType="h" fact="0.25"/>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primFontSz" for="ch" ptType="node" op="equ"/>
        </dgm:constrLst>
      </dgm:if>
      <dgm:if name="Name4" axis="ch" ptType="node" func="cnt" op="equ" val="4">
        <dgm:constrLst>
          <dgm:constr type="l" for="ch" forName="wedge1" refType="w" fact="0.0941"/>
          <dgm:constr type="t" for="ch" forName="wedge1" refType="w" fact="0.0659"/>
          <dgm:constr type="w" for="ch" forName="wedge1" refType="w" fact="0.84"/>
          <dgm:constr type="h" for="ch" forName="wedge1" refType="h" fact="0.84"/>
          <dgm:constr type="l" for="ch" forName="dummy1a" refType="w" fact="0.5141"/>
          <dgm:constr type="t" for="ch" forName="dummy1a" refType="h" fact="0.0659"/>
          <dgm:constr type="l" for="ch" forName="dummy1b" refType="w" fact="0.9341"/>
          <dgm:constr type="t" for="ch" forName="dummy1b" refType="h" fact="0.4859"/>
          <dgm:constr type="l" for="ch" forName="wedge1Tx" refType="w" fact="0.54"/>
          <dgm:constr type="t" for="ch" forName="wedge1Tx" refType="h" fact="0.24"/>
          <dgm:constr type="w" for="ch" forName="wedge1Tx" refType="w" fact="0.31"/>
          <dgm:constr type="h" for="ch" forName="wedge1Tx" refType="h" fact="0.23"/>
          <dgm:constr type="l" for="ch" forName="wedge2" refType="w" fact="0.0941"/>
          <dgm:constr type="t" for="ch" forName="wedge2" refType="w" fact="0.0941"/>
          <dgm:constr type="w" for="ch" forName="wedge2" refType="w" fact="0.84"/>
          <dgm:constr type="h" for="ch" forName="wedge2" refType="h" fact="0.84"/>
          <dgm:constr type="l" for="ch" forName="dummy2a" refType="w" fact="0.9341"/>
          <dgm:constr type="t" for="ch" forName="dummy2a" refType="h" fact="0.5141"/>
          <dgm:constr type="l" for="ch" forName="dummy2b" refType="w" fact="0.5141"/>
          <dgm:constr type="t" for="ch" forName="dummy2b" refType="h" fact="0.9341"/>
          <dgm:constr type="l" for="ch" forName="wedge2Tx" refType="w" fact="0.54"/>
          <dgm:constr type="t" for="ch" forName="wedge2Tx" refType="h" fact="0.53"/>
          <dgm:constr type="w" for="ch" forName="wedge2Tx" refType="w" fact="0.31"/>
          <dgm:constr type="h" for="ch" forName="wedge2Tx" refType="h" fact="0.23"/>
          <dgm:constr type="l" for="ch" forName="wedge3" refType="w" fact="0.0659"/>
          <dgm:constr type="t" for="ch" forName="wedge3" refType="w" fact="0.0941"/>
          <dgm:constr type="w" for="ch" forName="wedge3" refType="w" fact="0.84"/>
          <dgm:constr type="h" for="ch" forName="wedge3" refType="h" fact="0.84"/>
          <dgm:constr type="l" for="ch" forName="dummy3a" refType="w" fact="0.4859"/>
          <dgm:constr type="t" for="ch" forName="dummy3a" refType="h" fact="0.9341"/>
          <dgm:constr type="l" for="ch" forName="dummy3b" refType="w" fact="0.0659"/>
          <dgm:constr type="t" for="ch" forName="dummy3b" refType="h" fact="0.5141"/>
          <dgm:constr type="r" for="ch" forName="wedge3Tx" refType="w" fact="0.46"/>
          <dgm:constr type="t" for="ch" forName="wedge3Tx" refType="h" fact="0.53"/>
          <dgm:constr type="w" for="ch" forName="wedge3Tx" refType="w" fact="0.31"/>
          <dgm:constr type="h" for="ch" forName="wedge3Tx" refType="h" fact="0.23"/>
          <dgm:constr type="l" for="ch" forName="wedge4" refType="w" fact="0.0659"/>
          <dgm:constr type="t" for="ch" forName="wedge4" refType="h" fact="0.0659"/>
          <dgm:constr type="w" for="ch" forName="wedge4" refType="w" fact="0.84"/>
          <dgm:constr type="h" for="ch" forName="wedge4" refType="h" fact="0.84"/>
          <dgm:constr type="l" for="ch" forName="dummy4a" refType="w" fact="0.0659"/>
          <dgm:constr type="t" for="ch" forName="dummy4a" refType="h" fact="0.4859"/>
          <dgm:constr type="l" for="ch" forName="dummy4b" refType="w" fact="0.4859"/>
          <dgm:constr type="t" for="ch" forName="dummy4b" refType="h" fact="0.0659"/>
          <dgm:constr type="r" for="ch" forName="wedge4Tx" refType="w" fact="0.46"/>
          <dgm:constr type="t" for="ch" forName="wedge4Tx" refType="h" fact="0.24"/>
          <dgm:constr type="w" for="ch" forName="wedge4Tx" refType="w" fact="0.31"/>
          <dgm:constr type="h" for="ch" forName="wedge4Tx" refType="h" fact="0.23"/>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primFontSz" for="ch" ptType="node" op="equ"/>
        </dgm:constrLst>
      </dgm:if>
      <dgm:if name="Name5" axis="ch" ptType="node" func="cnt" op="equ" val="5">
        <dgm:constrLst>
          <dgm:constr type="l" for="ch" forName="wedge1" refType="w" fact="0.0918"/>
          <dgm:constr type="t" for="ch" forName="wedge1" refType="w" fact="0.0638"/>
          <dgm:constr type="w" for="ch" forName="wedge1" refType="w" fact="0.84"/>
          <dgm:constr type="h" for="ch" forName="wedge1" refType="h" fact="0.84"/>
          <dgm:constr type="l" for="ch" forName="dummy1a" refType="w" fact="0.5118"/>
          <dgm:constr type="t" for="ch" forName="dummy1a" refType="h" fact="0.0638"/>
          <dgm:constr type="l" for="ch" forName="dummy1b" refType="w" fact="0.9112"/>
          <dgm:constr type="t" for="ch" forName="dummy1b" refType="h" fact="0.354"/>
          <dgm:constr type="l" for="ch" forName="wedge1Tx" refType="w" fact="0.53"/>
          <dgm:constr type="t" for="ch" forName="wedge1Tx" refType="h" fact="0.205"/>
          <dgm:constr type="w" for="ch" forName="wedge1Tx" refType="w" fact="0.27"/>
          <dgm:constr type="h" for="ch" forName="wedge1Tx" refType="h" fact="0.18"/>
          <dgm:constr type="l" for="ch" forName="wedge2" refType="w" fact="0.099"/>
          <dgm:constr type="t" for="ch" forName="wedge2" refType="w" fact="0.0862"/>
          <dgm:constr type="w" for="ch" forName="wedge2" refType="w" fact="0.84"/>
          <dgm:constr type="h" for="ch" forName="wedge2" refType="h" fact="0.84"/>
          <dgm:constr type="l" for="ch" forName="dummy2a" refType="w" fact="0.9185"/>
          <dgm:constr type="t" for="ch" forName="dummy2a" refType="h" fact="0.3764"/>
          <dgm:constr type="l" for="ch" forName="dummy2b" refType="w" fact="0.7659"/>
          <dgm:constr type="t" for="ch" forName="dummy2b" refType="h" fact="0.846"/>
          <dgm:constr type="l" for="ch" forName="wedge2Tx" refType="w" fact="0.64"/>
          <dgm:constr type="t" for="ch" forName="wedge2Tx" refType="h" fact="0.47"/>
          <dgm:constr type="w" for="ch" forName="wedge2Tx" refType="w" fact="0.25"/>
          <dgm:constr type="h" for="ch" forName="wedge2Tx" refType="h" fact="0.2"/>
          <dgm:constr type="l" for="ch" forName="wedge3" refType="w" fact="0.08"/>
          <dgm:constr type="t" for="ch" forName="wedge3" refType="w" fact="0.1"/>
          <dgm:constr type="w" for="ch" forName="wedge3" refType="w" fact="0.84"/>
          <dgm:constr type="h" for="ch" forName="wedge3" refType="h" fact="0.84"/>
          <dgm:constr type="l" for="ch" forName="dummy3a" refType="w" fact="0.7469"/>
          <dgm:constr type="t" for="ch" forName="dummy3a" refType="h" fact="0.8598"/>
          <dgm:constr type="l" for="ch" forName="dummy3b" refType="w" fact="0.2531"/>
          <dgm:constr type="t" for="ch" forName="dummy3b" refType="h" fact="0.8598"/>
          <dgm:constr type="l" for="ch" forName="wedge3Tx" refType="w" fact="0.38"/>
          <dgm:constr type="t" for="ch" forName="wedge3Tx" refType="h" fact="0.69"/>
          <dgm:constr type="w" for="ch" forName="wedge3Tx" refType="w" fact="0.24"/>
          <dgm:constr type="h" for="ch" forName="wedge3Tx" refType="h" fact="0.22"/>
          <dgm:constr type="l" for="ch" forName="wedge4" refType="w" fact="0.061"/>
          <dgm:constr type="t" for="ch" forName="wedge4" refType="h" fact="0.0862"/>
          <dgm:constr type="w" for="ch" forName="wedge4" refType="w" fact="0.84"/>
          <dgm:constr type="h" for="ch" forName="wedge4" refType="h" fact="0.84"/>
          <dgm:constr type="l" for="ch" forName="dummy4a" refType="w" fact="0.2341"/>
          <dgm:constr type="t" for="ch" forName="dummy4a" refType="h" fact="0.846"/>
          <dgm:constr type="l" for="ch" forName="dummy4b" refType="w" fact="0.0815"/>
          <dgm:constr type="t" for="ch" forName="dummy4b" refType="h" fact="0.3764"/>
          <dgm:constr type="r" for="ch" forName="wedge4Tx" refType="w" fact="0.36"/>
          <dgm:constr type="t" for="ch" forName="wedge4Tx" refType="h" fact="0.47"/>
          <dgm:constr type="w" for="ch" forName="wedge4Tx" refType="w" fact="0.25"/>
          <dgm:constr type="h" for="ch" forName="wedge4Tx" refType="h" fact="0.2"/>
          <dgm:constr type="l" for="ch" forName="wedge5" refType="w" fact="0.0682"/>
          <dgm:constr type="t" for="ch" forName="wedge5" refType="h" fact="0.0638"/>
          <dgm:constr type="w" for="ch" forName="wedge5" refType="w" fact="0.84"/>
          <dgm:constr type="h" for="ch" forName="wedge5" refType="h" fact="0.84"/>
          <dgm:constr type="l" for="ch" forName="dummy5a" refType="w" fact="0.0888"/>
          <dgm:constr type="t" for="ch" forName="dummy5a" refType="h" fact="0.354"/>
          <dgm:constr type="l" for="ch" forName="dummy5b" refType="w" fact="0.4882"/>
          <dgm:constr type="t" for="ch" forName="dummy5b" refType="h" fact="0.0638"/>
          <dgm:constr type="r" for="ch" forName="wedge5Tx" refType="w" fact="0.47"/>
          <dgm:constr type="t" for="ch" forName="wedge5Tx" refType="h" fact="0.205"/>
          <dgm:constr type="w" for="ch" forName="wedge5Tx" refType="w" fact="0.27"/>
          <dgm:constr type="h" for="ch" forName="wedge5Tx" refType="h" fact="0.18"/>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primFontSz" for="ch" ptType="node" op="equ"/>
        </dgm:constrLst>
      </dgm:if>
      <dgm:if name="Name6" axis="ch" ptType="node" func="cnt" op="equ" val="6">
        <dgm:constrLst>
          <dgm:constr type="l" for="ch" forName="wedge1" refType="w" fact="0.09"/>
          <dgm:constr type="t" for="ch" forName="wedge1" refType="w" fact="0.0627"/>
          <dgm:constr type="w" for="ch" forName="wedge1" refType="w" fact="0.84"/>
          <dgm:constr type="h" for="ch" forName="wedge1" refType="h" fact="0.84"/>
          <dgm:constr type="l" for="ch" forName="dummy1a" refType="w" fact="0.51"/>
          <dgm:constr type="t" for="ch" forName="dummy1a" refType="h" fact="0.0627"/>
          <dgm:constr type="l" for="ch" forName="dummy1b" refType="w" fact="0.8737"/>
          <dgm:constr type="t" for="ch" forName="dummy1b" refType="h" fact="0.2727"/>
          <dgm:constr type="l" for="ch" forName="wedge1Tx" refType="w" fact="0.53"/>
          <dgm:constr type="t" for="ch" forName="wedge1Tx" refType="h" fact="0.17"/>
          <dgm:constr type="w" for="ch" forName="wedge1Tx" refType="w" fact="0.22"/>
          <dgm:constr type="h" for="ch" forName="wedge1Tx" refType="h" fact="0.17"/>
          <dgm:constr type="l" for="ch" forName="wedge2" refType="w" fact="0.1"/>
          <dgm:constr type="t" for="ch" forName="wedge2" refType="w" fact="0.08"/>
          <dgm:constr type="w" for="ch" forName="wedge2" refType="w" fact="0.84"/>
          <dgm:constr type="h" for="ch" forName="wedge2" refType="h" fact="0.84"/>
          <dgm:constr type="l" for="ch" forName="dummy2a" refType="w" fact="0.8837"/>
          <dgm:constr type="t" for="ch" forName="dummy2a" refType="h" fact="0.29"/>
          <dgm:constr type="l" for="ch" forName="dummy2b" refType="w" fact="0.8837"/>
          <dgm:constr type="t" for="ch" forName="dummy2b" refType="h" fact="0.71"/>
          <dgm:constr type="l" for="ch" forName="wedge2Tx" refType="w" fact="0.67"/>
          <dgm:constr type="t" for="ch" forName="wedge2Tx" refType="h" fact="0.42"/>
          <dgm:constr type="w" for="ch" forName="wedge2Tx" refType="w" fact="0.23"/>
          <dgm:constr type="h" for="ch" forName="wedge2Tx" refType="h" fact="0.165"/>
          <dgm:constr type="l" for="ch" forName="wedge3" refType="w" fact="0.09"/>
          <dgm:constr type="t" for="ch" forName="wedge3" refType="w" fact="0.0973"/>
          <dgm:constr type="w" for="ch" forName="wedge3" refType="w" fact="0.84"/>
          <dgm:constr type="h" for="ch" forName="wedge3" refType="h" fact="0.84"/>
          <dgm:constr type="l" for="ch" forName="dummy3a" refType="w" fact="0.8737"/>
          <dgm:constr type="t" for="ch" forName="dummy3a" refType="h" fact="0.7273"/>
          <dgm:constr type="l" for="ch" forName="dummy3b" refType="w" fact="0.51"/>
          <dgm:constr type="t" for="ch" forName="dummy3b" refType="h" fact="0.9373"/>
          <dgm:constr type="l" for="ch" forName="wedge3Tx" refType="w" fact="0.53"/>
          <dgm:constr type="t" for="ch" forName="wedge3Tx" refType="h" fact="0.665"/>
          <dgm:constr type="w" for="ch" forName="wedge3Tx" refType="w" fact="0.22"/>
          <dgm:constr type="h" for="ch" forName="wedge3Tx" refType="h" fact="0.17"/>
          <dgm:constr type="l" for="ch" forName="wedge4" refType="w" fact="0.07"/>
          <dgm:constr type="t" for="ch" forName="wedge4" refType="h" fact="0.0973"/>
          <dgm:constr type="w" for="ch" forName="wedge4" refType="w" fact="0.84"/>
          <dgm:constr type="h" for="ch" forName="wedge4" refType="h" fact="0.84"/>
          <dgm:constr type="l" for="ch" forName="dummy4a" refType="w" fact="0.49"/>
          <dgm:constr type="t" for="ch" forName="dummy4a" refType="h" fact="0.9373"/>
          <dgm:constr type="l" for="ch" forName="dummy4b" refType="w" fact="0.1263"/>
          <dgm:constr type="t" for="ch" forName="dummy4b" refType="h" fact="0.7273"/>
          <dgm:constr type="r" for="ch" forName="wedge4Tx" refType="w" fact="0.47"/>
          <dgm:constr type="t" for="ch" forName="wedge4Tx" refType="h" fact="0.665"/>
          <dgm:constr type="w" for="ch" forName="wedge4Tx" refType="w" fact="0.22"/>
          <dgm:constr type="h" for="ch" forName="wedge4Tx" refType="h" fact="0.17"/>
          <dgm:constr type="l" for="ch" forName="wedge5" refType="w" fact="0.06"/>
          <dgm:constr type="t" for="ch" forName="wedge5" refType="h" fact="0.08"/>
          <dgm:constr type="w" for="ch" forName="wedge5" refType="w" fact="0.84"/>
          <dgm:constr type="h" for="ch" forName="wedge5" refType="h" fact="0.84"/>
          <dgm:constr type="l" for="ch" forName="dummy5a" refType="w" fact="0.1163"/>
          <dgm:constr type="t" for="ch" forName="dummy5a" refType="h" fact="0.71"/>
          <dgm:constr type="l" for="ch" forName="dummy5b" refType="w" fact="0.1163"/>
          <dgm:constr type="t" for="ch" forName="dummy5b" refType="h" fact="0.29"/>
          <dgm:constr type="r" for="ch" forName="wedge5Tx" refType="w" fact="0.33"/>
          <dgm:constr type="t" for="ch" forName="wedge5Tx" refType="h" fact="0.42"/>
          <dgm:constr type="w" for="ch" forName="wedge5Tx" refType="w" fact="0.23"/>
          <dgm:constr type="h" for="ch" forName="wedge5Tx" refType="h" fact="0.165"/>
          <dgm:constr type="l" for="ch" forName="wedge6" refType="w" fact="0.07"/>
          <dgm:constr type="t" for="ch" forName="wedge6" refType="h" fact="0.0627"/>
          <dgm:constr type="w" for="ch" forName="wedge6" refType="w" fact="0.84"/>
          <dgm:constr type="h" for="ch" forName="wedge6" refType="h" fact="0.84"/>
          <dgm:constr type="l" for="ch" forName="dummy6a" refType="w" fact="0.1263"/>
          <dgm:constr type="t" for="ch" forName="dummy6a" refType="h" fact="0.2727"/>
          <dgm:constr type="l" for="ch" forName="dummy6b" refType="w" fact="0.49"/>
          <dgm:constr type="t" for="ch" forName="dummy6b" refType="h" fact="0.0627"/>
          <dgm:constr type="r" for="ch" forName="wedge6Tx" refType="w" fact="0.47"/>
          <dgm:constr type="t" for="ch" forName="wedge6Tx" refType="h" fact="0.17"/>
          <dgm:constr type="w" for="ch" forName="wedge6Tx" refType="w" fact="0.22"/>
          <dgm:constr type="h" for="ch" forName="wedge6Tx" refType="h" fact="0.17"/>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primFontSz" for="ch" ptType="node" op="equ"/>
        </dgm:constrLst>
      </dgm:if>
      <dgm:else name="Name7">
        <dgm:constrLst>
          <dgm:constr type="l" for="ch" forName="wedge1" refType="w" fact="0.0887"/>
          <dgm:constr type="t" for="ch" forName="wedge1" refType="w" fact="0.062"/>
          <dgm:constr type="w" for="ch" forName="wedge1" refType="w" fact="0.84"/>
          <dgm:constr type="h" for="ch" forName="wedge1" refType="h" fact="0.84"/>
          <dgm:constr type="l" for="ch" forName="dummy1a" refType="w" fact="0.5087"/>
          <dgm:constr type="t" for="ch" forName="dummy1a" refType="h" fact="0.062"/>
          <dgm:constr type="l" for="ch" forName="dummy1b" refType="w" fact="0.837"/>
          <dgm:constr type="t" for="ch" forName="dummy1b" refType="h" fact="0.2201"/>
          <dgm:constr type="l" for="ch" forName="wedge1Tx" refType="w" fact="0.53"/>
          <dgm:constr type="t" for="ch" forName="wedge1Tx" refType="h" fact="0.14"/>
          <dgm:constr type="w" for="ch" forName="wedge1Tx" refType="w" fact="0.2"/>
          <dgm:constr type="h" for="ch" forName="wedge1Tx" refType="h" fact="0.16"/>
          <dgm:constr type="l" for="ch" forName="wedge2" refType="w" fact="0.0995"/>
          <dgm:constr type="t" for="ch" forName="wedge2" refType="w" fact="0.0755"/>
          <dgm:constr type="w" for="ch" forName="wedge2" refType="w" fact="0.84"/>
          <dgm:constr type="h" for="ch" forName="wedge2" refType="h" fact="0.84"/>
          <dgm:constr type="l" for="ch" forName="dummy2a" refType="w" fact="0.8479"/>
          <dgm:constr type="t" for="ch" forName="dummy2a" refType="h" fact="0.2337"/>
          <dgm:constr type="l" for="ch" forName="dummy2b" refType="w" fact="0.929"/>
          <dgm:constr type="t" for="ch" forName="dummy2b" refType="h" fact="0.589"/>
          <dgm:constr type="l" for="ch" forName="wedge2Tx" refType="w" fact="0.67"/>
          <dgm:constr type="t" for="ch" forName="wedge2Tx" refType="h" fact="0.38"/>
          <dgm:constr type="w" for="ch" forName="wedge2Tx" refType="w" fact="0.23"/>
          <dgm:constr type="h" for="ch" forName="wedge2Tx" refType="h" fact="0.14"/>
          <dgm:constr type="l" for="ch" forName="wedge3" refType="w" fact="0.0956"/>
          <dgm:constr type="t" for="ch" forName="wedge3" refType="w" fact="0.0925"/>
          <dgm:constr type="w" for="ch" forName="wedge3" refType="w" fact="0.84"/>
          <dgm:constr type="h" for="ch" forName="wedge3" refType="h" fact="0.84"/>
          <dgm:constr type="l" for="ch" forName="dummy3a" refType="w" fact="0.9251"/>
          <dgm:constr type="t" for="ch" forName="dummy3a" refType="h" fact="0.6059"/>
          <dgm:constr type="l" for="ch" forName="dummy3b" refType="w" fact="0.6979"/>
          <dgm:constr type="t" for="ch" forName="dummy3b" refType="h" fact="0.8909"/>
          <dgm:constr type="l" for="ch" forName="wedge3Tx" refType="w" fact="0.635"/>
          <dgm:constr type="t" for="ch" forName="wedge3Tx" refType="h" fact="0.59"/>
          <dgm:constr type="w" for="ch" forName="wedge3Tx" refType="w" fact="0.2"/>
          <dgm:constr type="h" for="ch" forName="wedge3Tx" refType="h" fact="0.155"/>
          <dgm:constr type="l" for="ch" forName="wedge4" refType="w" fact="0.08"/>
          <dgm:constr type="t" for="ch" forName="wedge4" refType="h" fact="0.1"/>
          <dgm:constr type="w" for="ch" forName="wedge4" refType="w" fact="0.84"/>
          <dgm:constr type="h" for="ch" forName="wedge4" refType="h" fact="0.84"/>
          <dgm:constr type="l" for="ch" forName="dummy4a" refType="w" fact="0.6822"/>
          <dgm:constr type="t" for="ch" forName="dummy4a" refType="h" fact="0.8984"/>
          <dgm:constr type="l" for="ch" forName="dummy4b" refType="w" fact="0.3178"/>
          <dgm:constr type="t" for="ch" forName="dummy4b" refType="h" fact="0.8984"/>
          <dgm:constr type="l" for="ch" forName="wedge4Tx" refType="w" fact="0.4025"/>
          <dgm:constr type="t" for="ch" forName="wedge4Tx" refType="h" fact="0.76"/>
          <dgm:constr type="w" for="ch" forName="wedge4Tx" refType="w" fact="0.195"/>
          <dgm:constr type="h" for="ch" forName="wedge4Tx" refType="h" fact="0.14"/>
          <dgm:constr type="l" for="ch" forName="wedge5" refType="w" fact="0.0644"/>
          <dgm:constr type="t" for="ch" forName="wedge5" refType="h" fact="0.0925"/>
          <dgm:constr type="w" for="ch" forName="wedge5" refType="w" fact="0.84"/>
          <dgm:constr type="h" for="ch" forName="wedge5" refType="h" fact="0.84"/>
          <dgm:constr type="l" for="ch" forName="dummy5a" refType="w" fact="0.3021"/>
          <dgm:constr type="t" for="ch" forName="dummy5a" refType="h" fact="0.8909"/>
          <dgm:constr type="l" for="ch" forName="dummy5b" refType="w" fact="0.0749"/>
          <dgm:constr type="t" for="ch" forName="dummy5b" refType="h" fact="0.6059"/>
          <dgm:constr type="r" for="ch" forName="wedge5Tx" refType="w" fact="0.365"/>
          <dgm:constr type="t" for="ch" forName="wedge5Tx" refType="h" fact="0.59"/>
          <dgm:constr type="w" for="ch" forName="wedge5Tx" refType="w" fact="0.2"/>
          <dgm:constr type="h" for="ch" forName="wedge5Tx" refType="h" fact="0.155"/>
          <dgm:constr type="l" for="ch" forName="wedge6" refType="w" fact="0.0605"/>
          <dgm:constr type="t" for="ch" forName="wedge6" refType="h" fact="0.0755"/>
          <dgm:constr type="w" for="ch" forName="wedge6" refType="w" fact="0.84"/>
          <dgm:constr type="h" for="ch" forName="wedge6" refType="h" fact="0.84"/>
          <dgm:constr type="l" for="ch" forName="dummy6a" refType="w" fact="0.071"/>
          <dgm:constr type="t" for="ch" forName="dummy6a" refType="h" fact="0.589"/>
          <dgm:constr type="l" for="ch" forName="dummy6b" refType="w" fact="0.1521"/>
          <dgm:constr type="t" for="ch" forName="dummy6b" refType="h" fact="0.2337"/>
          <dgm:constr type="r" for="ch" forName="wedge6Tx" refType="w" fact="0.33"/>
          <dgm:constr type="t" for="ch" forName="wedge6Tx" refType="h" fact="0.38"/>
          <dgm:constr type="w" for="ch" forName="wedge6Tx" refType="w" fact="0.23"/>
          <dgm:constr type="h" for="ch" forName="wedge6Tx" refType="h" fact="0.14"/>
          <dgm:constr type="l" for="ch" forName="wedge7" refType="w" fact="0.0713"/>
          <dgm:constr type="t" for="ch" forName="wedge7" refType="h" fact="0.062"/>
          <dgm:constr type="w" for="ch" forName="wedge7" refType="w" fact="0.84"/>
          <dgm:constr type="h" for="ch" forName="wedge7" refType="h" fact="0.84"/>
          <dgm:constr type="l" for="ch" forName="dummy7a" refType="w" fact="0.163"/>
          <dgm:constr type="t" for="ch" forName="dummy7a" refType="h" fact="0.2201"/>
          <dgm:constr type="l" for="ch" forName="dummy7b" refType="w" fact="0.4913"/>
          <dgm:constr type="t" for="ch" forName="dummy7b" refType="h" fact="0.062"/>
          <dgm:constr type="r" for="ch" forName="wedge7Tx" refType="w" fact="0.47"/>
          <dgm:constr type="t" for="ch" forName="wedge7Tx" refType="h" fact="0.14"/>
          <dgm:constr type="w" for="ch" forName="wedge7Tx" refType="w" fact="0.2"/>
          <dgm:constr type="h" for="ch" forName="wedge7Tx" refType="h" fact="0.16"/>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h" for="ch" forName="arrowWedge7" refType="w" fact="0.08"/>
          <dgm:constr type="diam" for="ch" forName="arrowWedge7" refType="w" fact="0.84"/>
          <dgm:constr type="l" for="ch" forName="arrowWedge7" refType="w" fact="0.5"/>
          <dgm:constr type="t" for="ch" forName="arrowWedge7" refType="w" fact="0.5"/>
          <dgm:constr type="primFontSz" for="ch" ptType="node" op="equ"/>
        </dgm:constrLst>
      </dgm:else>
    </dgm:choose>
    <dgm:ruleLst/>
    <dgm:choose name="Name8">
      <dgm:if name="Name9" axis="ch" ptType="node" func="cnt" op="gte" val="1">
        <dgm:layoutNode name="wedge1">
          <dgm:alg type="sp"/>
          <dgm:choose name="Name10">
            <dgm:if name="Name11" axis="ch" ptType="node" func="cnt" op="equ" val="1">
              <dgm:shape xmlns:r="http://schemas.openxmlformats.org/officeDocument/2006/relationships" type="ellipse" r:blip="">
                <dgm:adjLst/>
              </dgm:shape>
            </dgm:if>
            <dgm:if name="Name12" axis="ch" ptType="node" func="cnt" op="equ" val="2">
              <dgm:shape xmlns:r="http://schemas.openxmlformats.org/officeDocument/2006/relationships" type="pie" r:blip="">
                <dgm:adjLst>
                  <dgm:adj idx="1" val="270"/>
                  <dgm:adj idx="2" val="90"/>
                </dgm:adjLst>
              </dgm:shape>
            </dgm:if>
            <dgm:if name="Name13" axis="ch" ptType="node" func="cnt" op="equ" val="3">
              <dgm:shape xmlns:r="http://schemas.openxmlformats.org/officeDocument/2006/relationships" type="pie" r:blip="">
                <dgm:adjLst>
                  <dgm:adj idx="1" val="270"/>
                  <dgm:adj idx="2" val="30"/>
                </dgm:adjLst>
              </dgm:shape>
            </dgm:if>
            <dgm:if name="Name14" axis="ch" ptType="node" func="cnt" op="equ" val="4">
              <dgm:shape xmlns:r="http://schemas.openxmlformats.org/officeDocument/2006/relationships" type="pie" r:blip="">
                <dgm:adjLst>
                  <dgm:adj idx="1" val="270"/>
                  <dgm:adj idx="2" val="0"/>
                </dgm:adjLst>
              </dgm:shape>
            </dgm:if>
            <dgm:if name="Name15" axis="ch" ptType="node" func="cnt" op="equ" val="5">
              <dgm:shape xmlns:r="http://schemas.openxmlformats.org/officeDocument/2006/relationships" type="pie" r:blip="">
                <dgm:adjLst>
                  <dgm:adj idx="1" val="270"/>
                  <dgm:adj idx="2" val="342"/>
                </dgm:adjLst>
              </dgm:shape>
            </dgm:if>
            <dgm:if name="Name16" axis="ch" ptType="node" func="cnt" op="equ" val="6">
              <dgm:shape xmlns:r="http://schemas.openxmlformats.org/officeDocument/2006/relationships" type="pie" r:blip="">
                <dgm:adjLst>
                  <dgm:adj idx="1" val="270"/>
                  <dgm:adj idx="2" val="330"/>
                </dgm:adjLst>
              </dgm:shape>
            </dgm:if>
            <dgm:else name="Name17">
              <dgm:shape xmlns:r="http://schemas.openxmlformats.org/officeDocument/2006/relationships" type="pie" r:blip="">
                <dgm:adjLst>
                  <dgm:adj idx="1" val="270"/>
                  <dgm:adj idx="2" val="321.4286"/>
                </dgm:adjLst>
              </dgm:shape>
            </dgm:else>
          </dgm:choose>
          <dgm:choose name="Name18">
            <dgm:if name="Name19" func="var" arg="dir" op="equ" val="norm">
              <dgm:presOf axis="ch desOrSelf" ptType="node node" st="1 1" cnt="1 0"/>
            </dgm:if>
            <dgm:else name="Name20">
              <dgm:choose name="Name21">
                <dgm:if name="Name22" axis="ch" ptType="node" func="cnt" op="equ" val="1">
                  <dgm:presOf axis="ch desOrSelf" ptType="node node" st="1 1" cnt="1 0"/>
                </dgm:if>
                <dgm:if name="Name23" axis="ch" ptType="node" func="cnt" op="equ" val="2">
                  <dgm:presOf axis="ch desOrSelf" ptType="node node" st="2 1" cnt="1 0"/>
                </dgm:if>
                <dgm:if name="Name24" axis="ch" ptType="node" func="cnt" op="equ" val="3">
                  <dgm:presOf axis="ch desOrSelf" ptType="node node" st="3 1" cnt="1 0"/>
                </dgm:if>
                <dgm:if name="Name25" axis="ch" ptType="node" func="cnt" op="equ" val="4">
                  <dgm:presOf axis="ch desOrSelf" ptType="node node" st="4 1" cnt="1 0"/>
                </dgm:if>
                <dgm:if name="Name26" axis="ch" ptType="node" func="cnt" op="equ" val="5">
                  <dgm:presOf axis="ch desOrSelf" ptType="node node" st="5 1" cnt="1 0"/>
                </dgm:if>
                <dgm:if name="Name27" axis="ch" ptType="node" func="cnt" op="equ" val="6">
                  <dgm:presOf axis="ch desOrSelf" ptType="node node" st="6 1" cnt="1 0"/>
                </dgm:if>
                <dgm:else name="Name28">
                  <dgm:presOf axis="ch desOrSelf" ptType="node node" st="7 1" cnt="1 0"/>
                </dgm:else>
              </dgm:choose>
            </dgm:else>
          </dgm:choose>
          <dgm:constrLst/>
          <dgm:ruleLst/>
        </dgm:layoutNode>
        <dgm:layoutNode name="dummy1a" moveWith="wedge1">
          <dgm:alg type="sp"/>
          <dgm:shape xmlns:r="http://schemas.openxmlformats.org/officeDocument/2006/relationships" r:blip="">
            <dgm:adjLst/>
          </dgm:shape>
          <dgm:presOf/>
          <dgm:constrLst>
            <dgm:constr type="w" val="1"/>
            <dgm:constr type="h" val="1"/>
          </dgm:constrLst>
          <dgm:ruleLst/>
        </dgm:layoutNode>
        <dgm:layoutNode name="dummy1b" moveWith="wedge1">
          <dgm:alg type="sp"/>
          <dgm:shape xmlns:r="http://schemas.openxmlformats.org/officeDocument/2006/relationships" r:blip="">
            <dgm:adjLst/>
          </dgm:shape>
          <dgm:presOf/>
          <dgm:constrLst>
            <dgm:constr type="w" val="1"/>
            <dgm:constr type="h" val="1"/>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29">
            <dgm:if name="Name30" func="var" arg="dir" op="equ" val="norm">
              <dgm:presOf axis="ch desOrSelf" ptType="node node" st="1 1" cnt="1 0"/>
            </dgm:if>
            <dgm:else name="Name31">
              <dgm:choose name="Name32">
                <dgm:if name="Name33" axis="ch" ptType="node" func="cnt" op="equ" val="1">
                  <dgm:presOf axis="ch desOrSelf" ptType="node node" st="1 1" cnt="1 0"/>
                </dgm:if>
                <dgm:if name="Name34" axis="ch" ptType="node" func="cnt" op="equ" val="2">
                  <dgm:presOf axis="ch desOrSelf" ptType="node node" st="2 1" cnt="1 0"/>
                </dgm:if>
                <dgm:if name="Name35" axis="ch" ptType="node" func="cnt" op="equ" val="3">
                  <dgm:presOf axis="ch desOrSelf" ptType="node node" st="3 1" cnt="1 0"/>
                </dgm:if>
                <dgm:if name="Name36" axis="ch" ptType="node" func="cnt" op="equ" val="4">
                  <dgm:presOf axis="ch desOrSelf" ptType="node node" st="4 1" cnt="1 0"/>
                </dgm:if>
                <dgm:if name="Name37" axis="ch" ptType="node" func="cnt" op="equ" val="5">
                  <dgm:presOf axis="ch desOrSelf" ptType="node node" st="5 1" cnt="1 0"/>
                </dgm:if>
                <dgm:if name="Name38" axis="ch" ptType="node" func="cnt" op="equ" val="6">
                  <dgm:presOf axis="ch desOrSelf" ptType="node node" st="6 1" cnt="1 0"/>
                </dgm:if>
                <dgm:else name="Name39">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40"/>
    </dgm:choose>
    <dgm:choose name="Name41">
      <dgm:if name="Name42" axis="ch" ptType="node" func="cnt" op="gte" val="2">
        <dgm:layoutNode name="wedge2">
          <dgm:alg type="sp"/>
          <dgm:choose name="Name43">
            <dgm:if name="Name44" axis="ch" ptType="node" func="cnt" op="equ" val="2">
              <dgm:shape xmlns:r="http://schemas.openxmlformats.org/officeDocument/2006/relationships" type="pie" r:blip="">
                <dgm:adjLst>
                  <dgm:adj idx="1" val="90"/>
                  <dgm:adj idx="2" val="270"/>
                </dgm:adjLst>
              </dgm:shape>
            </dgm:if>
            <dgm:if name="Name45" axis="ch" ptType="node" func="cnt" op="equ" val="3">
              <dgm:shape xmlns:r="http://schemas.openxmlformats.org/officeDocument/2006/relationships" type="pie" r:blip="">
                <dgm:adjLst>
                  <dgm:adj idx="1" val="30"/>
                  <dgm:adj idx="2" val="150"/>
                </dgm:adjLst>
              </dgm:shape>
            </dgm:if>
            <dgm:if name="Name46" axis="ch" ptType="node" func="cnt" op="equ" val="4">
              <dgm:shape xmlns:r="http://schemas.openxmlformats.org/officeDocument/2006/relationships" type="pie" r:blip="">
                <dgm:adjLst>
                  <dgm:adj idx="1" val="0"/>
                  <dgm:adj idx="2" val="90"/>
                </dgm:adjLst>
              </dgm:shape>
            </dgm:if>
            <dgm:if name="Name47" axis="ch" ptType="node" func="cnt" op="equ" val="5">
              <dgm:shape xmlns:r="http://schemas.openxmlformats.org/officeDocument/2006/relationships" type="pie" r:blip="">
                <dgm:adjLst>
                  <dgm:adj idx="1" val="342"/>
                  <dgm:adj idx="2" val="54"/>
                </dgm:adjLst>
              </dgm:shape>
            </dgm:if>
            <dgm:if name="Name48" axis="ch" ptType="node" func="cnt" op="equ" val="6">
              <dgm:shape xmlns:r="http://schemas.openxmlformats.org/officeDocument/2006/relationships" type="pie" r:blip="">
                <dgm:adjLst>
                  <dgm:adj idx="1" val="330"/>
                  <dgm:adj idx="2" val="30"/>
                </dgm:adjLst>
              </dgm:shape>
            </dgm:if>
            <dgm:else name="Name49">
              <dgm:shape xmlns:r="http://schemas.openxmlformats.org/officeDocument/2006/relationships" type="pie" r:blip="">
                <dgm:adjLst>
                  <dgm:adj idx="1" val="321.4286"/>
                  <dgm:adj idx="2" val="12.85714"/>
                </dgm:adjLst>
              </dgm:shape>
            </dgm:else>
          </dgm:choose>
          <dgm:choose name="Name50">
            <dgm:if name="Name51" func="var" arg="dir" op="equ" val="norm">
              <dgm:presOf axis="ch desOrSelf" ptType="node node" st="2 1" cnt="1 0"/>
            </dgm:if>
            <dgm:else name="Name52">
              <dgm:choose name="Name53">
                <dgm:if name="Name54" axis="ch" ptType="node" func="cnt" op="equ" val="2">
                  <dgm:presOf axis="ch desOrSelf" ptType="node node" st="1 1" cnt="1 0"/>
                </dgm:if>
                <dgm:if name="Name55" axis="ch" ptType="node" func="cnt" op="equ" val="3">
                  <dgm:presOf axis="ch desOrSelf" ptType="node node" st="2 1" cnt="1 0"/>
                </dgm:if>
                <dgm:if name="Name56" axis="ch" ptType="node" func="cnt" op="equ" val="4">
                  <dgm:presOf axis="ch desOrSelf" ptType="node node" st="3 1" cnt="1 0"/>
                </dgm:if>
                <dgm:if name="Name57" axis="ch" ptType="node" func="cnt" op="equ" val="5">
                  <dgm:presOf axis="ch desOrSelf" ptType="node node" st="4 1" cnt="1 0"/>
                </dgm:if>
                <dgm:if name="Name58" axis="ch" ptType="node" func="cnt" op="equ" val="6">
                  <dgm:presOf axis="ch desOrSelf" ptType="node node" st="5 1" cnt="1 0"/>
                </dgm:if>
                <dgm:else name="Name59">
                  <dgm:presOf axis="ch desOrSelf" ptType="node node" st="6 1" cnt="1 0"/>
                </dgm:else>
              </dgm:choose>
            </dgm:else>
          </dgm:choose>
          <dgm:constrLst/>
          <dgm:ruleLst/>
        </dgm:layoutNode>
        <dgm:layoutNode name="dummy2a" moveWith="wedge2">
          <dgm:alg type="sp"/>
          <dgm:shape xmlns:r="http://schemas.openxmlformats.org/officeDocument/2006/relationships" r:blip="">
            <dgm:adjLst/>
          </dgm:shape>
          <dgm:presOf/>
          <dgm:constrLst>
            <dgm:constr type="w" val="1"/>
            <dgm:constr type="h" val="1"/>
          </dgm:constrLst>
          <dgm:ruleLst/>
        </dgm:layoutNode>
        <dgm:layoutNode name="dummy2b" moveWith="wedge2">
          <dgm:alg type="sp"/>
          <dgm:shape xmlns:r="http://schemas.openxmlformats.org/officeDocument/2006/relationships" r:blip="">
            <dgm:adjLst/>
          </dgm:shape>
          <dgm:presOf/>
          <dgm:constrLst>
            <dgm:constr type="w" val="1"/>
            <dgm:constr type="h" val="1"/>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60">
            <dgm:if name="Name61" func="var" arg="dir" op="equ" val="norm">
              <dgm:presOf axis="ch desOrSelf" ptType="node node" st="2 1" cnt="1 0"/>
            </dgm:if>
            <dgm:else name="Name62">
              <dgm:choose name="Name63">
                <dgm:if name="Name64" axis="ch" ptType="node" func="cnt" op="equ" val="2">
                  <dgm:presOf axis="ch desOrSelf" ptType="node node" st="1 1" cnt="1 0"/>
                </dgm:if>
                <dgm:if name="Name65" axis="ch" ptType="node" func="cnt" op="equ" val="3">
                  <dgm:presOf axis="ch desOrSelf" ptType="node node" st="2 1" cnt="1 0"/>
                </dgm:if>
                <dgm:if name="Name66" axis="ch" ptType="node" func="cnt" op="equ" val="4">
                  <dgm:presOf axis="ch desOrSelf" ptType="node node" st="3 1" cnt="1 0"/>
                </dgm:if>
                <dgm:if name="Name67" axis="ch" ptType="node" func="cnt" op="equ" val="5">
                  <dgm:presOf axis="ch desOrSelf" ptType="node node" st="4 1" cnt="1 0"/>
                </dgm:if>
                <dgm:if name="Name68" axis="ch" ptType="node" func="cnt" op="equ" val="6">
                  <dgm:presOf axis="ch desOrSelf" ptType="node node" st="5 1" cnt="1 0"/>
                </dgm:if>
                <dgm:else name="Name69">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70"/>
    </dgm:choose>
    <dgm:choose name="Name71">
      <dgm:if name="Name72" axis="ch" ptType="node" func="cnt" op="gte" val="3">
        <dgm:layoutNode name="wedge3">
          <dgm:alg type="sp"/>
          <dgm:choose name="Name73">
            <dgm:if name="Name74" axis="ch" ptType="node" func="cnt" op="equ" val="3">
              <dgm:shape xmlns:r="http://schemas.openxmlformats.org/officeDocument/2006/relationships" type="pie" r:blip="">
                <dgm:adjLst>
                  <dgm:adj idx="1" val="150"/>
                  <dgm:adj idx="2" val="270"/>
                </dgm:adjLst>
              </dgm:shape>
            </dgm:if>
            <dgm:if name="Name75" axis="ch" ptType="node" func="cnt" op="equ" val="4">
              <dgm:shape xmlns:r="http://schemas.openxmlformats.org/officeDocument/2006/relationships" type="pie" r:blip="">
                <dgm:adjLst>
                  <dgm:adj idx="1" val="90"/>
                  <dgm:adj idx="2" val="180"/>
                </dgm:adjLst>
              </dgm:shape>
            </dgm:if>
            <dgm:if name="Name76" axis="ch" ptType="node" func="cnt" op="equ" val="5">
              <dgm:shape xmlns:r="http://schemas.openxmlformats.org/officeDocument/2006/relationships" type="pie" r:blip="">
                <dgm:adjLst>
                  <dgm:adj idx="1" val="54"/>
                  <dgm:adj idx="2" val="126"/>
                </dgm:adjLst>
              </dgm:shape>
            </dgm:if>
            <dgm:if name="Name77" axis="ch" ptType="node" func="cnt" op="equ" val="6">
              <dgm:shape xmlns:r="http://schemas.openxmlformats.org/officeDocument/2006/relationships" type="pie" r:blip="">
                <dgm:adjLst>
                  <dgm:adj idx="1" val="30"/>
                  <dgm:adj idx="2" val="90"/>
                </dgm:adjLst>
              </dgm:shape>
            </dgm:if>
            <dgm:else name="Name78">
              <dgm:shape xmlns:r="http://schemas.openxmlformats.org/officeDocument/2006/relationships" type="pie" r:blip="">
                <dgm:adjLst>
                  <dgm:adj idx="1" val="12.85714"/>
                  <dgm:adj idx="2" val="64.28571"/>
                </dgm:adjLst>
              </dgm:shape>
            </dgm:else>
          </dgm:choose>
          <dgm:choose name="Name79">
            <dgm:if name="Name80" func="var" arg="dir" op="equ" val="norm">
              <dgm:presOf axis="ch desOrSelf" ptType="node node" st="3 1" cnt="1 0"/>
            </dgm:if>
            <dgm:else name="Name81">
              <dgm:choose name="Name82">
                <dgm:if name="Name83" axis="ch" ptType="node" func="cnt" op="equ" val="3">
                  <dgm:presOf axis="ch desOrSelf" ptType="node node" st="1 1" cnt="1 0"/>
                </dgm:if>
                <dgm:if name="Name84" axis="ch" ptType="node" func="cnt" op="equ" val="4">
                  <dgm:presOf axis="ch desOrSelf" ptType="node node" st="2 1" cnt="1 0"/>
                </dgm:if>
                <dgm:if name="Name85" axis="ch" ptType="node" func="cnt" op="equ" val="5">
                  <dgm:presOf axis="ch desOrSelf" ptType="node node" st="3 1" cnt="1 0"/>
                </dgm:if>
                <dgm:if name="Name86" axis="ch" ptType="node" func="cnt" op="equ" val="6">
                  <dgm:presOf axis="ch desOrSelf" ptType="node node" st="4 1" cnt="1 0"/>
                </dgm:if>
                <dgm:else name="Name87">
                  <dgm:presOf axis="ch desOrSelf" ptType="node node" st="5 1" cnt="1 0"/>
                </dgm:else>
              </dgm:choose>
            </dgm:else>
          </dgm:choose>
          <dgm:constrLst/>
          <dgm:ruleLst/>
        </dgm:layoutNode>
        <dgm:layoutNode name="dummy3a" moveWith="wedge3">
          <dgm:alg type="sp"/>
          <dgm:shape xmlns:r="http://schemas.openxmlformats.org/officeDocument/2006/relationships" r:blip="">
            <dgm:adjLst/>
          </dgm:shape>
          <dgm:presOf/>
          <dgm:constrLst>
            <dgm:constr type="w" val="1"/>
            <dgm:constr type="h" val="1"/>
          </dgm:constrLst>
          <dgm:ruleLst/>
        </dgm:layoutNode>
        <dgm:layoutNode name="dummy3b" moveWith="wedge3">
          <dgm:alg type="sp"/>
          <dgm:shape xmlns:r="http://schemas.openxmlformats.org/officeDocument/2006/relationships" r:blip="">
            <dgm:adjLst/>
          </dgm:shape>
          <dgm:presOf/>
          <dgm:constrLst>
            <dgm:constr type="w" val="1"/>
            <dgm:constr type="h" val="1"/>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88">
            <dgm:if name="Name89" func="var" arg="dir" op="equ" val="norm">
              <dgm:presOf axis="ch desOrSelf" ptType="node node" st="3 1" cnt="1 0"/>
            </dgm:if>
            <dgm:else name="Name90">
              <dgm:choose name="Name91">
                <dgm:if name="Name92" axis="ch" ptType="node" func="cnt" op="equ" val="3">
                  <dgm:presOf axis="ch desOrSelf" ptType="node node" st="1 1" cnt="1 0"/>
                </dgm:if>
                <dgm:if name="Name93" axis="ch" ptType="node" func="cnt" op="equ" val="4">
                  <dgm:presOf axis="ch desOrSelf" ptType="node node" st="2 1" cnt="1 0"/>
                </dgm:if>
                <dgm:if name="Name94" axis="ch" ptType="node" func="cnt" op="equ" val="5">
                  <dgm:presOf axis="ch desOrSelf" ptType="node node" st="3 1" cnt="1 0"/>
                </dgm:if>
                <dgm:if name="Name95" axis="ch" ptType="node" func="cnt" op="equ" val="6">
                  <dgm:presOf axis="ch desOrSelf" ptType="node node" st="4 1" cnt="1 0"/>
                </dgm:if>
                <dgm:else name="Name96">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97"/>
    </dgm:choose>
    <dgm:choose name="Name98">
      <dgm:if name="Name99" axis="ch" ptType="node" func="cnt" op="gte" val="4">
        <dgm:layoutNode name="wedge4">
          <dgm:alg type="sp"/>
          <dgm:choose name="Name100">
            <dgm:if name="Name101" axis="ch" ptType="node" func="cnt" op="equ" val="4">
              <dgm:shape xmlns:r="http://schemas.openxmlformats.org/officeDocument/2006/relationships" type="pie" r:blip="">
                <dgm:adjLst>
                  <dgm:adj idx="1" val="180"/>
                  <dgm:adj idx="2" val="270"/>
                </dgm:adjLst>
              </dgm:shape>
            </dgm:if>
            <dgm:if name="Name102" axis="ch" ptType="node" func="cnt" op="equ" val="5">
              <dgm:shape xmlns:r="http://schemas.openxmlformats.org/officeDocument/2006/relationships" type="pie" r:blip="">
                <dgm:adjLst>
                  <dgm:adj idx="1" val="126"/>
                  <dgm:adj idx="2" val="198"/>
                </dgm:adjLst>
              </dgm:shape>
            </dgm:if>
            <dgm:if name="Name103" axis="ch" ptType="node" func="cnt" op="equ" val="6">
              <dgm:shape xmlns:r="http://schemas.openxmlformats.org/officeDocument/2006/relationships" type="pie" r:blip="">
                <dgm:adjLst>
                  <dgm:adj idx="1" val="90"/>
                  <dgm:adj idx="2" val="150"/>
                </dgm:adjLst>
              </dgm:shape>
            </dgm:if>
            <dgm:else name="Name104">
              <dgm:shape xmlns:r="http://schemas.openxmlformats.org/officeDocument/2006/relationships" type="pie" r:blip="">
                <dgm:adjLst>
                  <dgm:adj idx="1" val="64.2871"/>
                  <dgm:adj idx="2" val="115.7143"/>
                </dgm:adjLst>
              </dgm:shape>
            </dgm:else>
          </dgm:choose>
          <dgm:choose name="Name105">
            <dgm:if name="Name106" func="var" arg="dir" op="equ" val="norm">
              <dgm:presOf axis="ch desOrSelf" ptType="node node" st="4 1" cnt="1 0"/>
            </dgm:if>
            <dgm:else name="Name107">
              <dgm:choose name="Name108">
                <dgm:if name="Name109" axis="ch" ptType="node" func="cnt" op="equ" val="4">
                  <dgm:presOf axis="ch desOrSelf" ptType="node node" st="1 1" cnt="1 0"/>
                </dgm:if>
                <dgm:if name="Name110" axis="ch" ptType="node" func="cnt" op="equ" val="5">
                  <dgm:presOf axis="ch desOrSelf" ptType="node node" st="2 1" cnt="1 0"/>
                </dgm:if>
                <dgm:if name="Name111" axis="ch" ptType="node" func="cnt" op="equ" val="6">
                  <dgm:presOf axis="ch desOrSelf" ptType="node node" st="3 1" cnt="1 0"/>
                </dgm:if>
                <dgm:else name="Name112">
                  <dgm:presOf axis="ch desOrSelf" ptType="node node" st="4 1" cnt="1 0"/>
                </dgm:else>
              </dgm:choose>
            </dgm:else>
          </dgm:choose>
          <dgm:constrLst/>
          <dgm:ruleLst/>
        </dgm:layoutNode>
        <dgm:layoutNode name="dummy4a" moveWith="wedge4">
          <dgm:alg type="sp"/>
          <dgm:shape xmlns:r="http://schemas.openxmlformats.org/officeDocument/2006/relationships" r:blip="">
            <dgm:adjLst/>
          </dgm:shape>
          <dgm:presOf/>
          <dgm:constrLst>
            <dgm:constr type="w" val="1"/>
            <dgm:constr type="h" val="1"/>
          </dgm:constrLst>
          <dgm:ruleLst/>
        </dgm:layoutNode>
        <dgm:layoutNode name="dummy4b" moveWith="wedge4">
          <dgm:alg type="sp"/>
          <dgm:shape xmlns:r="http://schemas.openxmlformats.org/officeDocument/2006/relationships" r:blip="">
            <dgm:adjLst/>
          </dgm:shape>
          <dgm:presOf/>
          <dgm:constrLst>
            <dgm:constr type="w" val="1"/>
            <dgm:constr type="h" val="1"/>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13">
            <dgm:if name="Name114" func="var" arg="dir" op="equ" val="norm">
              <dgm:presOf axis="ch desOrSelf" ptType="node node" st="4 1" cnt="1 0"/>
            </dgm:if>
            <dgm:else name="Name115">
              <dgm:choose name="Name116">
                <dgm:if name="Name117" axis="ch" ptType="node" func="cnt" op="equ" val="4">
                  <dgm:presOf axis="ch desOrSelf" ptType="node node" st="1 1" cnt="1 0"/>
                </dgm:if>
                <dgm:if name="Name118" axis="ch" ptType="node" func="cnt" op="equ" val="5">
                  <dgm:presOf axis="ch desOrSelf" ptType="node node" st="2 1" cnt="1 0"/>
                </dgm:if>
                <dgm:if name="Name119" axis="ch" ptType="node" func="cnt" op="equ" val="6">
                  <dgm:presOf axis="ch desOrSelf" ptType="node node" st="3 1" cnt="1 0"/>
                </dgm:if>
                <dgm:else name="Name120">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21"/>
    </dgm:choose>
    <dgm:choose name="Name122">
      <dgm:if name="Name123" axis="ch" ptType="node" func="cnt" op="gte" val="5">
        <dgm:layoutNode name="wedge5">
          <dgm:alg type="sp"/>
          <dgm:choose name="Name124">
            <dgm:if name="Name125" axis="ch" ptType="node" func="cnt" op="equ" val="5">
              <dgm:shape xmlns:r="http://schemas.openxmlformats.org/officeDocument/2006/relationships" type="pie" r:blip="">
                <dgm:adjLst>
                  <dgm:adj idx="1" val="198"/>
                  <dgm:adj idx="2" val="270"/>
                </dgm:adjLst>
              </dgm:shape>
            </dgm:if>
            <dgm:if name="Name126" axis="ch" ptType="node" func="cnt" op="equ" val="6">
              <dgm:shape xmlns:r="http://schemas.openxmlformats.org/officeDocument/2006/relationships" type="pie" r:blip="">
                <dgm:adjLst>
                  <dgm:adj idx="1" val="150"/>
                  <dgm:adj idx="2" val="210"/>
                </dgm:adjLst>
              </dgm:shape>
            </dgm:if>
            <dgm:else name="Name127">
              <dgm:shape xmlns:r="http://schemas.openxmlformats.org/officeDocument/2006/relationships" type="pie" r:blip="">
                <dgm:adjLst>
                  <dgm:adj idx="1" val="115.7143"/>
                  <dgm:adj idx="2" val="167.1429"/>
                </dgm:adjLst>
              </dgm:shape>
            </dgm:else>
          </dgm:choose>
          <dgm:choose name="Name128">
            <dgm:if name="Name129" func="var" arg="dir" op="equ" val="norm">
              <dgm:presOf axis="ch desOrSelf" ptType="node node" st="5 1" cnt="1 0"/>
            </dgm:if>
            <dgm:else name="Name130">
              <dgm:choose name="Name131">
                <dgm:if name="Name132" axis="ch" ptType="node" func="cnt" op="equ" val="5">
                  <dgm:presOf axis="ch desOrSelf" ptType="node node" st="1 1" cnt="1 0"/>
                </dgm:if>
                <dgm:if name="Name133" axis="ch" ptType="node" func="cnt" op="equ" val="6">
                  <dgm:presOf axis="ch desOrSelf" ptType="node node" st="2 1" cnt="1 0"/>
                </dgm:if>
                <dgm:else name="Name134">
                  <dgm:presOf axis="ch desOrSelf" ptType="node node" st="3 1" cnt="1 0"/>
                </dgm:else>
              </dgm:choose>
            </dgm:else>
          </dgm:choose>
          <dgm:constrLst/>
          <dgm:ruleLst/>
        </dgm:layoutNode>
        <dgm:layoutNode name="dummy5a" moveWith="wedge5">
          <dgm:alg type="sp"/>
          <dgm:shape xmlns:r="http://schemas.openxmlformats.org/officeDocument/2006/relationships" r:blip="">
            <dgm:adjLst/>
          </dgm:shape>
          <dgm:presOf/>
          <dgm:constrLst>
            <dgm:constr type="w" val="1"/>
            <dgm:constr type="h" val="1"/>
          </dgm:constrLst>
          <dgm:ruleLst/>
        </dgm:layoutNode>
        <dgm:layoutNode name="dummy5b" moveWith="wedge5">
          <dgm:alg type="sp"/>
          <dgm:shape xmlns:r="http://schemas.openxmlformats.org/officeDocument/2006/relationships" r:blip="">
            <dgm:adjLst/>
          </dgm:shape>
          <dgm:presOf/>
          <dgm:constrLst>
            <dgm:constr type="w" val="1"/>
            <dgm:constr type="h" val="1"/>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35">
            <dgm:if name="Name136" func="var" arg="dir" op="equ" val="norm">
              <dgm:presOf axis="ch desOrSelf" ptType="node node" st="5 1" cnt="1 0"/>
            </dgm:if>
            <dgm:else name="Name137">
              <dgm:choose name="Name138">
                <dgm:if name="Name139" axis="ch" ptType="node" func="cnt" op="equ" val="5">
                  <dgm:presOf axis="ch desOrSelf" ptType="node node" st="1 1" cnt="1 0"/>
                </dgm:if>
                <dgm:if name="Name140" axis="ch" ptType="node" func="cnt" op="equ" val="6">
                  <dgm:presOf axis="ch desOrSelf" ptType="node node" st="2 1" cnt="1 0"/>
                </dgm:if>
                <dgm:else name="Name141">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42"/>
    </dgm:choose>
    <dgm:choose name="Name143">
      <dgm:if name="Name144" axis="ch" ptType="node" func="cnt" op="gte" val="6">
        <dgm:layoutNode name="wedge6">
          <dgm:alg type="sp"/>
          <dgm:choose name="Name145">
            <dgm:if name="Name146" axis="ch" ptType="node" func="cnt" op="equ" val="6">
              <dgm:shape xmlns:r="http://schemas.openxmlformats.org/officeDocument/2006/relationships" type="pie" r:blip="">
                <dgm:adjLst>
                  <dgm:adj idx="1" val="210"/>
                  <dgm:adj idx="2" val="270"/>
                </dgm:adjLst>
              </dgm:shape>
            </dgm:if>
            <dgm:else name="Name147">
              <dgm:shape xmlns:r="http://schemas.openxmlformats.org/officeDocument/2006/relationships" type="pie" r:blip="">
                <dgm:adjLst>
                  <dgm:adj idx="1" val="167.1429"/>
                  <dgm:adj idx="2" val="218.5714"/>
                </dgm:adjLst>
              </dgm:shape>
            </dgm:else>
          </dgm:choose>
          <dgm:choose name="Name148">
            <dgm:if name="Name149" func="var" arg="dir" op="equ" val="norm">
              <dgm:presOf axis="ch desOrSelf" ptType="node node" st="6 1" cnt="1 0"/>
            </dgm:if>
            <dgm:else name="Name150">
              <dgm:choose name="Name151">
                <dgm:if name="Name152" axis="ch" ptType="node" func="cnt" op="equ" val="6">
                  <dgm:presOf axis="ch desOrSelf" ptType="node node" st="1 1" cnt="1 0"/>
                </dgm:if>
                <dgm:else name="Name153">
                  <dgm:presOf axis="ch desOrSelf" ptType="node node" st="2 1" cnt="1 0"/>
                </dgm:else>
              </dgm:choose>
            </dgm:else>
          </dgm:choose>
          <dgm:constrLst/>
          <dgm:ruleLst/>
        </dgm:layoutNode>
        <dgm:layoutNode name="dummy6a" moveWith="wedge6">
          <dgm:alg type="sp"/>
          <dgm:shape xmlns:r="http://schemas.openxmlformats.org/officeDocument/2006/relationships" r:blip="">
            <dgm:adjLst/>
          </dgm:shape>
          <dgm:presOf/>
          <dgm:constrLst>
            <dgm:constr type="w" val="1"/>
            <dgm:constr type="h" val="1"/>
          </dgm:constrLst>
          <dgm:ruleLst/>
        </dgm:layoutNode>
        <dgm:layoutNode name="dummy6b" moveWith="wedge6">
          <dgm:alg type="sp"/>
          <dgm:shape xmlns:r="http://schemas.openxmlformats.org/officeDocument/2006/relationships" r:blip="">
            <dgm:adjLst/>
          </dgm:shape>
          <dgm:presOf/>
          <dgm:constrLst>
            <dgm:constr type="w" val="1"/>
            <dgm:constr type="h" val="1"/>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54">
            <dgm:if name="Name155" func="var" arg="dir" op="equ" val="norm">
              <dgm:presOf axis="ch desOrSelf" ptType="node node" st="6 1" cnt="1 0"/>
            </dgm:if>
            <dgm:else name="Name156">
              <dgm:choose name="Name157">
                <dgm:if name="Name158" axis="ch" ptType="node" func="cnt" op="equ" val="6">
                  <dgm:presOf axis="ch desOrSelf" ptType="node node" st="1 1" cnt="1 0"/>
                </dgm:if>
                <dgm:else name="Name159">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0"/>
    </dgm:choose>
    <dgm:choose name="Name161">
      <dgm:if name="Name162" axis="ch" ptType="node" func="cnt" op="gte" val="7">
        <dgm:layoutNode name="wedge7">
          <dgm:alg type="sp"/>
          <dgm:shape xmlns:r="http://schemas.openxmlformats.org/officeDocument/2006/relationships" type="pie" r:blip="">
            <dgm:adjLst>
              <dgm:adj idx="1" val="218.5714"/>
              <dgm:adj idx="2" val="270"/>
            </dgm:adjLst>
          </dgm:shape>
          <dgm:choose name="Name163">
            <dgm:if name="Name164" func="var" arg="dir" op="equ" val="norm">
              <dgm:presOf axis="ch desOrSelf" ptType="node node" st="7 1" cnt="1 0"/>
            </dgm:if>
            <dgm:else name="Name165">
              <dgm:presOf axis="ch desOrSelf" ptType="node node" st="1 1" cnt="1 0"/>
            </dgm:else>
          </dgm:choose>
          <dgm:constrLst/>
          <dgm:ruleLst/>
        </dgm:layoutNode>
        <dgm:layoutNode name="dummy7a" moveWith="wedge7">
          <dgm:alg type="sp"/>
          <dgm:shape xmlns:r="http://schemas.openxmlformats.org/officeDocument/2006/relationships" r:blip="">
            <dgm:adjLst/>
          </dgm:shape>
          <dgm:presOf/>
          <dgm:constrLst>
            <dgm:constr type="w" val="1"/>
            <dgm:constr type="h" val="1"/>
          </dgm:constrLst>
          <dgm:ruleLst/>
        </dgm:layoutNode>
        <dgm:layoutNode name="dummy7b" moveWith="wedge7">
          <dgm:alg type="sp"/>
          <dgm:shape xmlns:r="http://schemas.openxmlformats.org/officeDocument/2006/relationships" r:blip="">
            <dgm:adjLst/>
          </dgm:shape>
          <dgm:presOf/>
          <dgm:constrLst>
            <dgm:constr type="w" val="1"/>
            <dgm:constr type="h" val="1"/>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66">
            <dgm:if name="Name167" func="var" arg="dir" op="equ" val="norm">
              <dgm:presOf axis="ch desOrSelf" ptType="node node" st="7 1" cnt="1 0"/>
            </dgm:if>
            <dgm:else name="Name168">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9"/>
    </dgm:choose>
    <dgm:choose name="Name170">
      <dgm:if name="Name171" axis="ch" ptType="node" func="cnt" op="equ" val="1">
        <dgm:forEach name="Name172" axis="ch" ptType="sibTrans" hideLastTrans="0" cnt="1">
          <dgm:layoutNode name="arrowWedge1single" styleLbl="fgSibTrans2D1">
            <dgm:choose name="Name173">
              <dgm:if name="Name174" func="var" arg="dir" op="equ" val="norm">
                <dgm:alg type="conn">
                  <dgm:param type="connRout" val="longCurve"/>
                  <dgm:param type="srcNode" val="dummy1a"/>
                  <dgm:param type="dstNode" val="dummy1b"/>
                  <dgm:param type="begPts" val="tL"/>
                  <dgm:param type="endPts" val="tR"/>
                  <dgm:param type="begSty" val="arr"/>
                  <dgm:param type="endSty" val="noArr"/>
                </dgm:alg>
              </dgm:if>
              <dgm:else name="Name175">
                <dgm:alg type="conn">
                  <dgm:param type="connRout" val="longCurve"/>
                  <dgm:param type="srcNode" val="dummy1a"/>
                  <dgm:param type="dstNode" val="dummy1b"/>
                  <dgm:param type="begPts" val="tL"/>
                  <dgm:param type="endPts" val="tR"/>
                  <dgm:param type="begSty" val="noArr"/>
                  <dgm:param type="endSty" val="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if name="Name176" axis="ch" ptType="node" func="cnt" op="gte" val="2">
        <dgm:forEach name="Name177" axis="ch" ptType="sibTrans" hideLastTrans="0" cnt="1">
          <dgm:layoutNode name="arrowWedge1" styleLbl="fgSibTrans2D1">
            <dgm:choose name="Name178">
              <dgm:if name="Name179" func="var" arg="dir" op="equ" val="norm">
                <dgm:alg type="conn">
                  <dgm:param type="connRout" val="curve"/>
                  <dgm:param type="srcNode" val="dummy1a"/>
                  <dgm:param type="dstNode" val="dummy1b"/>
                  <dgm:param type="begPts" val="tL"/>
                  <dgm:param type="endPts" val="tL"/>
                  <dgm:param type="begSty" val="noArr"/>
                  <dgm:param type="endSty" val="arr"/>
                </dgm:alg>
              </dgm:if>
              <dgm:else name="Name180">
                <dgm:alg type="conn">
                  <dgm:param type="connRout" val="curve"/>
                  <dgm:param type="srcNode" val="dummy1a"/>
                  <dgm:param type="dstNode" val="dummy1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else name="Name181"/>
    </dgm:choose>
    <dgm:forEach name="Name182" axis="ch" ptType="sibTrans" hideLastTrans="0" st="2" cnt="1">
      <dgm:layoutNode name="arrowWedge2" styleLbl="fgSibTrans2D1">
        <dgm:choose name="Name183">
          <dgm:if name="Name184" func="var" arg="dir" op="equ" val="norm">
            <dgm:alg type="conn">
              <dgm:param type="connRout" val="curve"/>
              <dgm:param type="srcNode" val="dummy2a"/>
              <dgm:param type="dstNode" val="dummy2b"/>
              <dgm:param type="begPts" val="tL"/>
              <dgm:param type="endPts" val="tL"/>
              <dgm:param type="begSty" val="noArr"/>
              <dgm:param type="endSty" val="arr"/>
            </dgm:alg>
          </dgm:if>
          <dgm:else name="Name185">
            <dgm:alg type="conn">
              <dgm:param type="connRout" val="curve"/>
              <dgm:param type="srcNode" val="dummy2a"/>
              <dgm:param type="dstNode" val="dummy2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86" axis="ch" ptType="sibTrans" hideLastTrans="0" st="3" cnt="1">
      <dgm:layoutNode name="arrowWedge3" styleLbl="fgSibTrans2D1">
        <dgm:choose name="Name187">
          <dgm:if name="Name188" func="var" arg="dir" op="equ" val="norm">
            <dgm:alg type="conn">
              <dgm:param type="connRout" val="curve"/>
              <dgm:param type="srcNode" val="dummy3a"/>
              <dgm:param type="dstNode" val="dummy3b"/>
              <dgm:param type="begPts" val="tL"/>
              <dgm:param type="endPts" val="tL"/>
              <dgm:param type="begSty" val="noArr"/>
              <dgm:param type="endSty" val="arr"/>
            </dgm:alg>
          </dgm:if>
          <dgm:else name="Name189">
            <dgm:alg type="conn">
              <dgm:param type="connRout" val="curve"/>
              <dgm:param type="srcNode" val="dummy3a"/>
              <dgm:param type="dstNode" val="dummy3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0" axis="ch" ptType="sibTrans" hideLastTrans="0" st="4" cnt="1">
      <dgm:layoutNode name="arrowWedge4" styleLbl="fgSibTrans2D1">
        <dgm:choose name="Name191">
          <dgm:if name="Name192" func="var" arg="dir" op="equ" val="norm">
            <dgm:alg type="conn">
              <dgm:param type="connRout" val="curve"/>
              <dgm:param type="srcNode" val="dummy4a"/>
              <dgm:param type="dstNode" val="dummy4b"/>
              <dgm:param type="begPts" val="tL"/>
              <dgm:param type="endPts" val="tL"/>
              <dgm:param type="begSty" val="noArr"/>
              <dgm:param type="endSty" val="arr"/>
            </dgm:alg>
          </dgm:if>
          <dgm:else name="Name193">
            <dgm:alg type="conn">
              <dgm:param type="connRout" val="curve"/>
              <dgm:param type="srcNode" val="dummy4a"/>
              <dgm:param type="dstNode" val="dummy4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4" axis="ch" ptType="sibTrans" hideLastTrans="0" st="5" cnt="1">
      <dgm:layoutNode name="arrowWedge5" styleLbl="fgSibTrans2D1">
        <dgm:choose name="Name195">
          <dgm:if name="Name196" func="var" arg="dir" op="equ" val="norm">
            <dgm:alg type="conn">
              <dgm:param type="connRout" val="curve"/>
              <dgm:param type="srcNode" val="dummy5a"/>
              <dgm:param type="dstNode" val="dummy5b"/>
              <dgm:param type="begPts" val="tL"/>
              <dgm:param type="endPts" val="tL"/>
              <dgm:param type="begSty" val="noArr"/>
              <dgm:param type="endSty" val="arr"/>
            </dgm:alg>
          </dgm:if>
          <dgm:else name="Name197">
            <dgm:alg type="conn">
              <dgm:param type="connRout" val="curve"/>
              <dgm:param type="srcNode" val="dummy5a"/>
              <dgm:param type="dstNode" val="dummy5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8" axis="ch" ptType="sibTrans" hideLastTrans="0" st="6" cnt="1">
      <dgm:layoutNode name="arrowWedge6" styleLbl="fgSibTrans2D1">
        <dgm:choose name="Name199">
          <dgm:if name="Name200" func="var" arg="dir" op="equ" val="norm">
            <dgm:alg type="conn">
              <dgm:param type="connRout" val="curve"/>
              <dgm:param type="srcNode" val="dummy6a"/>
              <dgm:param type="dstNode" val="dummy6b"/>
              <dgm:param type="begPts" val="tL"/>
              <dgm:param type="endPts" val="tL"/>
              <dgm:param type="begSty" val="noArr"/>
              <dgm:param type="endSty" val="arr"/>
            </dgm:alg>
          </dgm:if>
          <dgm:else name="Name201">
            <dgm:alg type="conn">
              <dgm:param type="connRout" val="curve"/>
              <dgm:param type="srcNode" val="dummy6a"/>
              <dgm:param type="dstNode" val="dummy6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202" axis="ch" ptType="sibTrans" hideLastTrans="0" st="7" cnt="1">
      <dgm:layoutNode name="arrowWedge7" styleLbl="fgSibTrans2D1">
        <dgm:choose name="Name203">
          <dgm:if name="Name204" func="var" arg="dir" op="equ" val="norm">
            <dgm:alg type="conn">
              <dgm:param type="connRout" val="curve"/>
              <dgm:param type="srcNode" val="dummy7a"/>
              <dgm:param type="dstNode" val="dummy7b"/>
              <dgm:param type="begPts" val="tL"/>
              <dgm:param type="endPts" val="tL"/>
              <dgm:param type="begSty" val="noArr"/>
              <dgm:param type="endSty" val="arr"/>
            </dgm:alg>
          </dgm:if>
          <dgm:else name="Name205">
            <dgm:alg type="conn">
              <dgm:param type="connRout" val="curve"/>
              <dgm:param type="srcNode" val="dummy7a"/>
              <dgm:param type="dstNode" val="dummy7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8149EEB-D7E5-4B4A-AFB1-0B3065BE93E4}" type="datetimeFigureOut">
              <a:rPr lang="en-US" smtClean="0"/>
              <a:t>8/30/2024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0368DB5-0354-49D8-916B-57DFAB1EE92A}" type="slidenum">
              <a:rPr lang="en-US" smtClean="0"/>
              <a:t>‹#›</a:t>
            </a:fld>
            <a:endParaRPr lang="en-US"/>
          </a:p>
        </p:txBody>
      </p:sp>
    </p:spTree>
    <p:extLst>
      <p:ext uri="{BB962C8B-B14F-4D97-AF65-F5344CB8AC3E}">
        <p14:creationId xmlns:p14="http://schemas.microsoft.com/office/powerpoint/2010/main" val="6860984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8/30/2024 8:55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9" name="Notes Placeholder 8">
            <a:extLst>
              <a:ext uri="{FF2B5EF4-FFF2-40B4-BE49-F238E27FC236}">
                <a16:creationId xmlns:a16="http://schemas.microsoft.com/office/drawing/2014/main" id="{7FC920B1-C536-C4E2-472A-5C45F052196A}"/>
              </a:ext>
            </a:extLst>
          </p:cNvPr>
          <p:cNvSpPr>
            <a:spLocks noGrp="1"/>
          </p:cNvSpPr>
          <p:nvPr>
            <p:ph type="body" sz="quarter" idx="3"/>
          </p:nvPr>
        </p:nvSpPr>
        <p:spPr/>
        <p:txBody>
          <a:bodyPr/>
          <a:lstStyle/>
          <a:p>
            <a:endParaRPr lang="en-GB"/>
          </a:p>
        </p:txBody>
      </p:sp>
    </p:spTree>
    <p:extLst>
      <p:ext uri="{BB962C8B-B14F-4D97-AF65-F5344CB8AC3E}">
        <p14:creationId xmlns:p14="http://schemas.microsoft.com/office/powerpoint/2010/main" val="17728604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0187BE-1D01-3DEC-AE57-AB196D2909B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585E8F6-B710-7B49-15CD-C014AF153D6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5B50FFD-4F6B-B3B1-8909-847D53FD26D4}"/>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AAAD7F90-DE6A-66DD-F3B4-52209ED5CA15}"/>
              </a:ext>
            </a:extLst>
          </p:cNvPr>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06DB13A8-807D-4B92-A99C-5D15DBFC4D99}"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995471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84FA45C-F2C7-4866-8759-2536AE06E5A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298058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C28CEB-E166-21C4-E8FD-2D2EE89B06F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81E7BF8-6596-4345-35F0-09A468565C5A}"/>
              </a:ext>
            </a:extLst>
          </p:cNvPr>
          <p:cNvSpPr>
            <a:spLocks noGrp="1" noRot="1" noChangeAspect="1"/>
          </p:cNvSpPr>
          <p:nvPr>
            <p:ph type="sldImg"/>
          </p:nvPr>
        </p:nvSpPr>
        <p:spPr/>
      </p:sp>
      <p:sp>
        <p:nvSpPr>
          <p:cNvPr id="4" name="Slide Number Placeholder 3">
            <a:extLst>
              <a:ext uri="{FF2B5EF4-FFF2-40B4-BE49-F238E27FC236}">
                <a16:creationId xmlns:a16="http://schemas.microsoft.com/office/drawing/2014/main" id="{CDCF2B62-7B2C-88BE-A446-74CF1D065729}"/>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2234166C-3F8A-4681-99CE-DDF8EDFC9DF9}"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Notes Placeholder 5">
            <a:extLst>
              <a:ext uri="{FF2B5EF4-FFF2-40B4-BE49-F238E27FC236}">
                <a16:creationId xmlns:a16="http://schemas.microsoft.com/office/drawing/2014/main" id="{53418E0C-94E9-EF80-8BFF-66F1E6FC2F40}"/>
              </a:ext>
            </a:extLst>
          </p:cNvPr>
          <p:cNvSpPr>
            <a:spLocks noGrp="1"/>
          </p:cNvSpPr>
          <p:nvPr>
            <p:ph type="body" sz="quarter" idx="3"/>
          </p:nvPr>
        </p:nvSpPr>
        <p:spPr/>
        <p:txBody>
          <a:bodyPr/>
          <a:lstStyle/>
          <a:p>
            <a:endParaRPr lang="en-GB"/>
          </a:p>
        </p:txBody>
      </p:sp>
    </p:spTree>
    <p:extLst>
      <p:ext uri="{BB962C8B-B14F-4D97-AF65-F5344CB8AC3E}">
        <p14:creationId xmlns:p14="http://schemas.microsoft.com/office/powerpoint/2010/main" val="12301731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25160"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8/30/2024 8:55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9" name="Notes Placeholder 8">
            <a:extLst>
              <a:ext uri="{FF2B5EF4-FFF2-40B4-BE49-F238E27FC236}">
                <a16:creationId xmlns:a16="http://schemas.microsoft.com/office/drawing/2014/main" id="{0DA49C04-F85C-A75A-80AA-CFD189DB80C5}"/>
              </a:ext>
            </a:extLst>
          </p:cNvPr>
          <p:cNvSpPr>
            <a:spLocks noGrp="1"/>
          </p:cNvSpPr>
          <p:nvPr>
            <p:ph type="body" sz="quarter" idx="3"/>
          </p:nvPr>
        </p:nvSpPr>
        <p:spPr/>
        <p:txBody>
          <a:bodyPr/>
          <a:lstStyle/>
          <a:p>
            <a:endParaRPr lang="en-GB"/>
          </a:p>
        </p:txBody>
      </p:sp>
    </p:spTree>
    <p:extLst>
      <p:ext uri="{BB962C8B-B14F-4D97-AF65-F5344CB8AC3E}">
        <p14:creationId xmlns:p14="http://schemas.microsoft.com/office/powerpoint/2010/main" val="7948019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Date Placeholder 4"/>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8/30/2024 8:55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8" name="Notes Placeholder 7">
            <a:extLst>
              <a:ext uri="{FF2B5EF4-FFF2-40B4-BE49-F238E27FC236}">
                <a16:creationId xmlns:a16="http://schemas.microsoft.com/office/drawing/2014/main" id="{EFDA2C24-D13D-EF45-1376-A38CA5E60132}"/>
              </a:ext>
            </a:extLst>
          </p:cNvPr>
          <p:cNvSpPr>
            <a:spLocks noGrp="1"/>
          </p:cNvSpPr>
          <p:nvPr>
            <p:ph type="body" sz="quarter" idx="3"/>
          </p:nvPr>
        </p:nvSpPr>
        <p:spPr/>
        <p:txBody>
          <a:bodyPr/>
          <a:lstStyle/>
          <a:p>
            <a:endParaRPr lang="en-GB"/>
          </a:p>
        </p:txBody>
      </p:sp>
    </p:spTree>
    <p:extLst>
      <p:ext uri="{BB962C8B-B14F-4D97-AF65-F5344CB8AC3E}">
        <p14:creationId xmlns:p14="http://schemas.microsoft.com/office/powerpoint/2010/main" val="38557404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8/30/2024 8:55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9" name="Notes Placeholder 8">
            <a:extLst>
              <a:ext uri="{FF2B5EF4-FFF2-40B4-BE49-F238E27FC236}">
                <a16:creationId xmlns:a16="http://schemas.microsoft.com/office/drawing/2014/main" id="{9D9831B3-279B-B1C5-3E4E-C37B62F5CC71}"/>
              </a:ext>
            </a:extLst>
          </p:cNvPr>
          <p:cNvSpPr>
            <a:spLocks noGrp="1"/>
          </p:cNvSpPr>
          <p:nvPr>
            <p:ph type="body" sz="quarter" idx="3"/>
          </p:nvPr>
        </p:nvSpPr>
        <p:spPr/>
        <p:txBody>
          <a:bodyPr/>
          <a:lstStyle/>
          <a:p>
            <a:endParaRPr lang="en-GB"/>
          </a:p>
        </p:txBody>
      </p:sp>
    </p:spTree>
    <p:extLst>
      <p:ext uri="{BB962C8B-B14F-4D97-AF65-F5344CB8AC3E}">
        <p14:creationId xmlns:p14="http://schemas.microsoft.com/office/powerpoint/2010/main" val="33581392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8/30/2024 8:55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9" name="Notes Placeholder 8">
            <a:extLst>
              <a:ext uri="{FF2B5EF4-FFF2-40B4-BE49-F238E27FC236}">
                <a16:creationId xmlns:a16="http://schemas.microsoft.com/office/drawing/2014/main" id="{C4BDB9D3-E6BF-EA65-D687-DA5CFEB00A8A}"/>
              </a:ext>
            </a:extLst>
          </p:cNvPr>
          <p:cNvSpPr>
            <a:spLocks noGrp="1"/>
          </p:cNvSpPr>
          <p:nvPr>
            <p:ph type="body" sz="quarter" idx="3"/>
          </p:nvPr>
        </p:nvSpPr>
        <p:spPr/>
        <p:txBody>
          <a:bodyPr/>
          <a:lstStyle/>
          <a:p>
            <a:endParaRPr lang="en-GB"/>
          </a:p>
        </p:txBody>
      </p:sp>
    </p:spTree>
    <p:extLst>
      <p:ext uri="{BB962C8B-B14F-4D97-AF65-F5344CB8AC3E}">
        <p14:creationId xmlns:p14="http://schemas.microsoft.com/office/powerpoint/2010/main" val="42400478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8/30/2024 8:55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9" name="Notes Placeholder 8">
            <a:extLst>
              <a:ext uri="{FF2B5EF4-FFF2-40B4-BE49-F238E27FC236}">
                <a16:creationId xmlns:a16="http://schemas.microsoft.com/office/drawing/2014/main" id="{ECCCD8A7-2D2B-7D39-E542-05D2B054A3C8}"/>
              </a:ext>
            </a:extLst>
          </p:cNvPr>
          <p:cNvSpPr>
            <a:spLocks noGrp="1"/>
          </p:cNvSpPr>
          <p:nvPr>
            <p:ph type="body" sz="quarter" idx="3"/>
          </p:nvPr>
        </p:nvSpPr>
        <p:spPr/>
        <p:txBody>
          <a:bodyPr/>
          <a:lstStyle/>
          <a:p>
            <a:endParaRPr lang="en-GB"/>
          </a:p>
        </p:txBody>
      </p:sp>
    </p:spTree>
    <p:extLst>
      <p:ext uri="{BB962C8B-B14F-4D97-AF65-F5344CB8AC3E}">
        <p14:creationId xmlns:p14="http://schemas.microsoft.com/office/powerpoint/2010/main" val="23146643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1008"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1901" marR="0" lvl="0" indent="0" algn="l" defTabSz="930736"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1008"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008" rtl="0" eaLnBrk="1" fontAlgn="auto" latinLnBrk="0" hangingPunct="1">
                <a:lnSpc>
                  <a:spcPct val="100000"/>
                </a:lnSpc>
                <a:spcBef>
                  <a:spcPts val="0"/>
                </a:spcBef>
                <a:spcAft>
                  <a:spcPts val="0"/>
                </a:spcAft>
                <a:buClrTx/>
                <a:buSzTx/>
                <a:buFontTx/>
                <a:buNone/>
                <a:tabLst/>
                <a:defRPr/>
              </a:pPr>
              <a:t>8/30/2024 8:55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100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008"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904194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8BE595D-825C-4621-B3C5-70E93E5C067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927239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B9E2C52-F917-4329-9ECB-011BE74ABB8F}"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03742269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0.jpeg"/><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0.jpeg"/><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54.jpeg"/><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51.jpeg"/><Relationship Id="rId1" Type="http://schemas.openxmlformats.org/officeDocument/2006/relationships/slideMaster" Target="../slideMasters/slideMaster3.xml"/><Relationship Id="rId4" Type="http://schemas.openxmlformats.org/officeDocument/2006/relationships/image" Target="../media/image57.jpeg"/></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51.jpeg"/><Relationship Id="rId1" Type="http://schemas.openxmlformats.org/officeDocument/2006/relationships/slideMaster" Target="../slideMasters/slideMaster3.xml"/><Relationship Id="rId5" Type="http://schemas.openxmlformats.org/officeDocument/2006/relationships/image" Target="../media/image58.jpeg"/><Relationship Id="rId4" Type="http://schemas.openxmlformats.org/officeDocument/2006/relationships/image" Target="../media/image57.jpeg"/></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image" Target="../media/image59.jpeg"/><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61.jpeg"/><Relationship Id="rId1" Type="http://schemas.openxmlformats.org/officeDocument/2006/relationships/slideMaster" Target="../slideMasters/slideMaster3.xml"/><Relationship Id="rId4" Type="http://schemas.openxmlformats.org/officeDocument/2006/relationships/image" Target="../media/image63.jpeg"/></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image" Target="../media/image64.jpeg"/><Relationship Id="rId1" Type="http://schemas.openxmlformats.org/officeDocument/2006/relationships/slideMaster" Target="../slideMasters/slideMaster3.xml"/><Relationship Id="rId5" Type="http://schemas.openxmlformats.org/officeDocument/2006/relationships/image" Target="../media/image67.jpeg"/><Relationship Id="rId4" Type="http://schemas.openxmlformats.org/officeDocument/2006/relationships/image" Target="../media/image66.jpeg"/></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51.jpeg"/><Relationship Id="rId1" Type="http://schemas.openxmlformats.org/officeDocument/2006/relationships/slideMaster" Target="../slideMasters/slideMaster3.xml"/><Relationship Id="rId6" Type="http://schemas.openxmlformats.org/officeDocument/2006/relationships/image" Target="../media/image68.jpeg"/><Relationship Id="rId5" Type="http://schemas.openxmlformats.org/officeDocument/2006/relationships/image" Target="../media/image58.jpeg"/><Relationship Id="rId4" Type="http://schemas.openxmlformats.org/officeDocument/2006/relationships/image" Target="../media/image57.jpe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51.jpeg"/><Relationship Id="rId1" Type="http://schemas.openxmlformats.org/officeDocument/2006/relationships/slideMaster" Target="../slideMasters/slideMaster3.xml"/><Relationship Id="rId4" Type="http://schemas.openxmlformats.org/officeDocument/2006/relationships/image" Target="../media/image57.jpeg"/></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51.jpeg"/><Relationship Id="rId1" Type="http://schemas.openxmlformats.org/officeDocument/2006/relationships/slideMaster" Target="../slideMasters/slideMaster3.xml"/><Relationship Id="rId5" Type="http://schemas.openxmlformats.org/officeDocument/2006/relationships/image" Target="../media/image58.jpeg"/><Relationship Id="rId4" Type="http://schemas.openxmlformats.org/officeDocument/2006/relationships/image" Target="../media/image57.jpeg"/></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image" Target="../media/image69.jpeg"/><Relationship Id="rId1" Type="http://schemas.openxmlformats.org/officeDocument/2006/relationships/slideMaster" Target="../slideMasters/slideMaster3.xml"/><Relationship Id="rId6" Type="http://schemas.openxmlformats.org/officeDocument/2006/relationships/image" Target="../media/image73.jpeg"/><Relationship Id="rId5" Type="http://schemas.openxmlformats.org/officeDocument/2006/relationships/image" Target="../media/image72.jpeg"/><Relationship Id="rId4" Type="http://schemas.openxmlformats.org/officeDocument/2006/relationships/image" Target="../media/image71.jpeg"/></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Master" Target="../slideMasters/slideMaster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Master" Target="../slideMasters/slideMaster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Master" Target="../slideMasters/slideMaster3.xml"/></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_rels/slideLayout15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8.png"/><Relationship Id="rId1" Type="http://schemas.openxmlformats.org/officeDocument/2006/relationships/slideMaster" Target="../slideMasters/slideMaster4.xml"/><Relationship Id="rId4" Type="http://schemas.openxmlformats.org/officeDocument/2006/relationships/image" Target="../media/image4.emf"/></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Master" Target="../slideMasters/slideMaster4.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Master" Target="../slideMasters/slideMaster4.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Master" Target="../slideMasters/slideMaster4.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Master" Target="../slideMasters/slideMaster4.xml"/></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Master" Target="../slideMasters/slideMaster4.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Master" Target="../slideMasters/slideMaster4.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Master" Target="../slideMasters/slideMaster4.xml"/></Relationships>
</file>

<file path=ppt/slideLayouts/_rels/slideLayout175.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54.jpeg"/><Relationship Id="rId1" Type="http://schemas.openxmlformats.org/officeDocument/2006/relationships/slideMaster" Target="../slideMasters/slideMaster4.xml"/></Relationships>
</file>

<file path=ppt/slideLayouts/_rels/slideLayout176.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51.jpeg"/><Relationship Id="rId1" Type="http://schemas.openxmlformats.org/officeDocument/2006/relationships/slideMaster" Target="../slideMasters/slideMaster4.xml"/><Relationship Id="rId4" Type="http://schemas.openxmlformats.org/officeDocument/2006/relationships/image" Target="../media/image57.jpeg"/></Relationships>
</file>

<file path=ppt/slideLayouts/_rels/slideLayout177.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51.jpeg"/><Relationship Id="rId1" Type="http://schemas.openxmlformats.org/officeDocument/2006/relationships/slideMaster" Target="../slideMasters/slideMaster4.xml"/><Relationship Id="rId5" Type="http://schemas.openxmlformats.org/officeDocument/2006/relationships/image" Target="../media/image58.jpeg"/><Relationship Id="rId4" Type="http://schemas.openxmlformats.org/officeDocument/2006/relationships/image" Target="../media/image57.jpeg"/></Relationships>
</file>

<file path=ppt/slideLayouts/_rels/slideLayout178.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image" Target="../media/image59.jpeg"/><Relationship Id="rId1" Type="http://schemas.openxmlformats.org/officeDocument/2006/relationships/slideMaster" Target="../slideMasters/slideMaster4.xml"/></Relationships>
</file>

<file path=ppt/slideLayouts/_rels/slideLayout179.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61.jpeg"/><Relationship Id="rId1" Type="http://schemas.openxmlformats.org/officeDocument/2006/relationships/slideMaster" Target="../slideMasters/slideMaster4.xml"/><Relationship Id="rId4" Type="http://schemas.openxmlformats.org/officeDocument/2006/relationships/image" Target="../media/image63.jpe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image" Target="../media/image64.jpeg"/><Relationship Id="rId1" Type="http://schemas.openxmlformats.org/officeDocument/2006/relationships/slideMaster" Target="../slideMasters/slideMaster4.xml"/><Relationship Id="rId5" Type="http://schemas.openxmlformats.org/officeDocument/2006/relationships/image" Target="../media/image67.jpeg"/><Relationship Id="rId4" Type="http://schemas.openxmlformats.org/officeDocument/2006/relationships/image" Target="../media/image66.jpeg"/></Relationships>
</file>

<file path=ppt/slideLayouts/_rels/slideLayout181.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51.jpeg"/><Relationship Id="rId1" Type="http://schemas.openxmlformats.org/officeDocument/2006/relationships/slideMaster" Target="../slideMasters/slideMaster4.xml"/><Relationship Id="rId6" Type="http://schemas.openxmlformats.org/officeDocument/2006/relationships/image" Target="../media/image68.jpeg"/><Relationship Id="rId5" Type="http://schemas.openxmlformats.org/officeDocument/2006/relationships/image" Target="../media/image58.jpeg"/><Relationship Id="rId4" Type="http://schemas.openxmlformats.org/officeDocument/2006/relationships/image" Target="../media/image57.jpeg"/></Relationships>
</file>

<file path=ppt/slideLayouts/_rels/slideLayout182.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51.jpeg"/><Relationship Id="rId1" Type="http://schemas.openxmlformats.org/officeDocument/2006/relationships/slideMaster" Target="../slideMasters/slideMaster4.xml"/><Relationship Id="rId4" Type="http://schemas.openxmlformats.org/officeDocument/2006/relationships/image" Target="../media/image57.jpeg"/></Relationships>
</file>

<file path=ppt/slideLayouts/_rels/slideLayout183.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51.jpeg"/><Relationship Id="rId1" Type="http://schemas.openxmlformats.org/officeDocument/2006/relationships/slideMaster" Target="../slideMasters/slideMaster4.xml"/><Relationship Id="rId5" Type="http://schemas.openxmlformats.org/officeDocument/2006/relationships/image" Target="../media/image58.jpeg"/><Relationship Id="rId4" Type="http://schemas.openxmlformats.org/officeDocument/2006/relationships/image" Target="../media/image57.jpeg"/></Relationships>
</file>

<file path=ppt/slideLayouts/_rels/slideLayout184.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image" Target="../media/image69.jpeg"/><Relationship Id="rId1" Type="http://schemas.openxmlformats.org/officeDocument/2006/relationships/slideMaster" Target="../slideMasters/slideMaster4.xml"/><Relationship Id="rId6" Type="http://schemas.openxmlformats.org/officeDocument/2006/relationships/image" Target="../media/image73.jpeg"/><Relationship Id="rId5" Type="http://schemas.openxmlformats.org/officeDocument/2006/relationships/image" Target="../media/image72.jpeg"/><Relationship Id="rId4" Type="http://schemas.openxmlformats.org/officeDocument/2006/relationships/image" Target="../media/image71.jpeg"/></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jp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g"/><Relationship Id="rId1" Type="http://schemas.openxmlformats.org/officeDocument/2006/relationships/slideMaster" Target="../slideMasters/slideMaster1.xml"/><Relationship Id="rId4" Type="http://schemas.openxmlformats.org/officeDocument/2006/relationships/image" Target="../media/image22.jp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1.xml"/><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image" Target="../media/image39.jpe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44.jpe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45.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6.png"/><Relationship Id="rId1" Type="http://schemas.openxmlformats.org/officeDocument/2006/relationships/slideMaster" Target="../slideMasters/slideMaster2.xml"/><Relationship Id="rId4" Type="http://schemas.openxmlformats.org/officeDocument/2006/relationships/image" Target="../media/image47.png"/></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 Id="rId4" Type="http://schemas.openxmlformats.org/officeDocument/2006/relationships/image" Target="../media/image6.emf"/></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Walki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MS logo white - EMF" descr="Microsoft logo white text version">
            <a:extLst>
              <a:ext uri="{FF2B5EF4-FFF2-40B4-BE49-F238E27FC236}">
                <a16:creationId xmlns:a16="http://schemas.microsoft.com/office/drawing/2014/main" id="{F7CD6B1F-AE52-08A4-59DD-ADA3920FEFAC}"/>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7" name="TextBox 6">
            <a:extLst>
              <a:ext uri="{FF2B5EF4-FFF2-40B4-BE49-F238E27FC236}">
                <a16:creationId xmlns:a16="http://schemas.microsoft.com/office/drawing/2014/main" id="{53B4BC62-442D-D07F-D062-B23F459AF590}"/>
              </a:ext>
            </a:extLst>
          </p:cNvPr>
          <p:cNvSpPr txBox="1"/>
          <p:nvPr/>
        </p:nvSpPr>
        <p:spPr>
          <a:xfrm>
            <a:off x="584200" y="2841172"/>
            <a:ext cx="3790950" cy="1495794"/>
          </a:xfrm>
          <a:prstGeom prst="rect">
            <a:avLst/>
          </a:prstGeom>
          <a:noFill/>
        </p:spPr>
        <p:txBody>
          <a:bodyPr wrap="square" lIns="0" tIns="0" rIns="0" bIns="0" rtlCol="0">
            <a:spAutoFit/>
          </a:bodyPr>
          <a:lstStyle/>
          <a:p>
            <a:pPr algn="l">
              <a:lnSpc>
                <a:spcPct val="90000"/>
              </a:lnSpc>
            </a:pPr>
            <a:r>
              <a:rPr lang="en-US" sz="5400" b="0" dirty="0">
                <a:solidFill>
                  <a:schemeClr val="bg1"/>
                </a:solidFill>
                <a:latin typeface="+mj-lt"/>
              </a:rPr>
              <a:t>Microsoft Azure</a:t>
            </a:r>
          </a:p>
        </p:txBody>
      </p:sp>
    </p:spTree>
    <p:extLst>
      <p:ext uri="{BB962C8B-B14F-4D97-AF65-F5344CB8AC3E}">
        <p14:creationId xmlns:p14="http://schemas.microsoft.com/office/powerpoint/2010/main" val="3381995121"/>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1_Title Slide 3">
    <p:bg>
      <p:bgPr>
        <a:blipFill dpi="0" rotWithShape="1">
          <a:blip r:embed="rId2">
            <a:lum/>
          </a:blip>
          <a:srcRect/>
          <a:stretch>
            <a:fillRect l="-3000" r="-3000"/>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C6B9E508-E424-C5B2-1415-EF47F2EDB137}"/>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3873111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9B1067A-E7AA-45D2-1010-A0D1FCB960D1}"/>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21" name="MS logo gray - EMF" descr="Microsoft logo, gray text version">
            <a:extLst>
              <a:ext uri="{FF2B5EF4-FFF2-40B4-BE49-F238E27FC236}">
                <a16:creationId xmlns:a16="http://schemas.microsoft.com/office/drawing/2014/main" id="{F37CD61D-D807-6B33-7D19-B0A417D06007}"/>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6" name="Freeform: Shape 5">
            <a:extLst>
              <a:ext uri="{FF2B5EF4-FFF2-40B4-BE49-F238E27FC236}">
                <a16:creationId xmlns:a16="http://schemas.microsoft.com/office/drawing/2014/main" id="{94AFC23E-201F-B57E-8828-724D2D999B22}"/>
              </a:ext>
            </a:extLst>
          </p:cNvPr>
          <p:cNvSpPr/>
          <p:nvPr userDrawn="1"/>
        </p:nvSpPr>
        <p:spPr>
          <a:xfrm>
            <a:off x="529053" y="2663856"/>
            <a:ext cx="3414297" cy="1504926"/>
          </a:xfrm>
          <a:custGeom>
            <a:avLst/>
            <a:gdLst>
              <a:gd name="connsiteX0" fmla="*/ 542449 w 3308032"/>
              <a:gd name="connsiteY0" fmla="*/ 193453 h 1458087"/>
              <a:gd name="connsiteX1" fmla="*/ 543401 w 3308032"/>
              <a:gd name="connsiteY1" fmla="*/ 148971 h 1458087"/>
              <a:gd name="connsiteX2" fmla="*/ 541211 w 3308032"/>
              <a:gd name="connsiteY2" fmla="*/ 148971 h 1458087"/>
              <a:gd name="connsiteX3" fmla="*/ 534924 w 3308032"/>
              <a:gd name="connsiteY3" fmla="*/ 168497 h 1458087"/>
              <a:gd name="connsiteX4" fmla="*/ 528257 w 3308032"/>
              <a:gd name="connsiteY4" fmla="*/ 186214 h 1458087"/>
              <a:gd name="connsiteX5" fmla="*/ 374618 w 3308032"/>
              <a:gd name="connsiteY5" fmla="*/ 572834 h 1458087"/>
              <a:gd name="connsiteX6" fmla="*/ 310229 w 3308032"/>
              <a:gd name="connsiteY6" fmla="*/ 572834 h 1458087"/>
              <a:gd name="connsiteX7" fmla="*/ 155448 w 3308032"/>
              <a:gd name="connsiteY7" fmla="*/ 189643 h 1458087"/>
              <a:gd name="connsiteX8" fmla="*/ 149352 w 3308032"/>
              <a:gd name="connsiteY8" fmla="*/ 172307 h 1458087"/>
              <a:gd name="connsiteX9" fmla="*/ 141351 w 3308032"/>
              <a:gd name="connsiteY9" fmla="*/ 149066 h 1458087"/>
              <a:gd name="connsiteX10" fmla="*/ 139160 w 3308032"/>
              <a:gd name="connsiteY10" fmla="*/ 149066 h 1458087"/>
              <a:gd name="connsiteX11" fmla="*/ 140303 w 3308032"/>
              <a:gd name="connsiteY11" fmla="*/ 195739 h 1458087"/>
              <a:gd name="connsiteX12" fmla="*/ 140684 w 3308032"/>
              <a:gd name="connsiteY12" fmla="*/ 246507 h 1458087"/>
              <a:gd name="connsiteX13" fmla="*/ 140684 w 3308032"/>
              <a:gd name="connsiteY13" fmla="*/ 572834 h 1458087"/>
              <a:gd name="connsiteX14" fmla="*/ 55817 w 3308032"/>
              <a:gd name="connsiteY14" fmla="*/ 572834 h 1458087"/>
              <a:gd name="connsiteX15" fmla="*/ 55817 w 3308032"/>
              <a:gd name="connsiteY15" fmla="*/ 39243 h 1458087"/>
              <a:gd name="connsiteX16" fmla="*/ 185642 w 3308032"/>
              <a:gd name="connsiteY16" fmla="*/ 39243 h 1458087"/>
              <a:gd name="connsiteX17" fmla="*/ 322231 w 3308032"/>
              <a:gd name="connsiteY17" fmla="*/ 383381 h 1458087"/>
              <a:gd name="connsiteX18" fmla="*/ 334709 w 3308032"/>
              <a:gd name="connsiteY18" fmla="*/ 415576 h 1458087"/>
              <a:gd name="connsiteX19" fmla="*/ 343853 w 3308032"/>
              <a:gd name="connsiteY19" fmla="*/ 444817 h 1458087"/>
              <a:gd name="connsiteX20" fmla="*/ 346043 w 3308032"/>
              <a:gd name="connsiteY20" fmla="*/ 444817 h 1458087"/>
              <a:gd name="connsiteX21" fmla="*/ 358140 w 3308032"/>
              <a:gd name="connsiteY21" fmla="*/ 412433 h 1458087"/>
              <a:gd name="connsiteX22" fmla="*/ 369475 w 3308032"/>
              <a:gd name="connsiteY22" fmla="*/ 382334 h 1458087"/>
              <a:gd name="connsiteX23" fmla="*/ 507873 w 3308032"/>
              <a:gd name="connsiteY23" fmla="*/ 39243 h 1458087"/>
              <a:gd name="connsiteX24" fmla="*/ 632555 w 3308032"/>
              <a:gd name="connsiteY24" fmla="*/ 39243 h 1458087"/>
              <a:gd name="connsiteX25" fmla="*/ 632555 w 3308032"/>
              <a:gd name="connsiteY25" fmla="*/ 572834 h 1458087"/>
              <a:gd name="connsiteX26" fmla="*/ 542163 w 3308032"/>
              <a:gd name="connsiteY26" fmla="*/ 572834 h 1458087"/>
              <a:gd name="connsiteX27" fmla="*/ 542163 w 3308032"/>
              <a:gd name="connsiteY27" fmla="*/ 234220 h 1458087"/>
              <a:gd name="connsiteX28" fmla="*/ 542735 w 3308032"/>
              <a:gd name="connsiteY28" fmla="*/ 193453 h 1458087"/>
              <a:gd name="connsiteX29" fmla="*/ 768001 w 3308032"/>
              <a:gd name="connsiteY29" fmla="*/ 14383 h 1458087"/>
              <a:gd name="connsiteX30" fmla="*/ 728567 w 3308032"/>
              <a:gd name="connsiteY30" fmla="*/ 29623 h 1458087"/>
              <a:gd name="connsiteX31" fmla="*/ 713327 w 3308032"/>
              <a:gd name="connsiteY31" fmla="*/ 67247 h 1458087"/>
              <a:gd name="connsiteX32" fmla="*/ 728567 w 3308032"/>
              <a:gd name="connsiteY32" fmla="*/ 104966 h 1458087"/>
              <a:gd name="connsiteX33" fmla="*/ 768001 w 3308032"/>
              <a:gd name="connsiteY33" fmla="*/ 120777 h 1458087"/>
              <a:gd name="connsiteX34" fmla="*/ 808196 w 3308032"/>
              <a:gd name="connsiteY34" fmla="*/ 105537 h 1458087"/>
              <a:gd name="connsiteX35" fmla="*/ 823436 w 3308032"/>
              <a:gd name="connsiteY35" fmla="*/ 67627 h 1458087"/>
              <a:gd name="connsiteX36" fmla="*/ 808196 w 3308032"/>
              <a:gd name="connsiteY36" fmla="*/ 29718 h 1458087"/>
              <a:gd name="connsiteX37" fmla="*/ 768001 w 3308032"/>
              <a:gd name="connsiteY37" fmla="*/ 14478 h 1458087"/>
              <a:gd name="connsiteX38" fmla="*/ 723329 w 3308032"/>
              <a:gd name="connsiteY38" fmla="*/ 572834 h 1458087"/>
              <a:gd name="connsiteX39" fmla="*/ 812292 w 3308032"/>
              <a:gd name="connsiteY39" fmla="*/ 572834 h 1458087"/>
              <a:gd name="connsiteX40" fmla="*/ 812292 w 3308032"/>
              <a:gd name="connsiteY40" fmla="*/ 191834 h 1458087"/>
              <a:gd name="connsiteX41" fmla="*/ 723329 w 3308032"/>
              <a:gd name="connsiteY41" fmla="*/ 191834 h 1458087"/>
              <a:gd name="connsiteX42" fmla="*/ 723329 w 3308032"/>
              <a:gd name="connsiteY42" fmla="*/ 572834 h 1458087"/>
              <a:gd name="connsiteX43" fmla="*/ 1079278 w 3308032"/>
              <a:gd name="connsiteY43" fmla="*/ 581787 h 1458087"/>
              <a:gd name="connsiteX44" fmla="*/ 1169099 w 3308032"/>
              <a:gd name="connsiteY44" fmla="*/ 561689 h 1458087"/>
              <a:gd name="connsiteX45" fmla="*/ 1234726 w 3308032"/>
              <a:gd name="connsiteY45" fmla="*/ 500253 h 1458087"/>
              <a:gd name="connsiteX46" fmla="*/ 1165860 w 3308032"/>
              <a:gd name="connsiteY46" fmla="*/ 461582 h 1458087"/>
              <a:gd name="connsiteX47" fmla="*/ 1127951 w 3308032"/>
              <a:gd name="connsiteY47" fmla="*/ 497110 h 1458087"/>
              <a:gd name="connsiteX48" fmla="*/ 1081469 w 3308032"/>
              <a:gd name="connsiteY48" fmla="*/ 507683 h 1458087"/>
              <a:gd name="connsiteX49" fmla="*/ 1004126 w 3308032"/>
              <a:gd name="connsiteY49" fmla="*/ 475298 h 1458087"/>
              <a:gd name="connsiteX50" fmla="*/ 975074 w 3308032"/>
              <a:gd name="connsiteY50" fmla="*/ 383000 h 1458087"/>
              <a:gd name="connsiteX51" fmla="*/ 1004506 w 3308032"/>
              <a:gd name="connsiteY51" fmla="*/ 288512 h 1458087"/>
              <a:gd name="connsiteX52" fmla="*/ 1079278 w 3308032"/>
              <a:gd name="connsiteY52" fmla="*/ 254699 h 1458087"/>
              <a:gd name="connsiteX53" fmla="*/ 1125379 w 3308032"/>
              <a:gd name="connsiteY53" fmla="*/ 265462 h 1458087"/>
              <a:gd name="connsiteX54" fmla="*/ 1162622 w 3308032"/>
              <a:gd name="connsiteY54" fmla="*/ 301943 h 1458087"/>
              <a:gd name="connsiteX55" fmla="*/ 1232535 w 3308032"/>
              <a:gd name="connsiteY55" fmla="*/ 267367 h 1458087"/>
              <a:gd name="connsiteX56" fmla="*/ 1172432 w 3308032"/>
              <a:gd name="connsiteY56" fmla="*/ 204311 h 1458087"/>
              <a:gd name="connsiteX57" fmla="*/ 1082231 w 3308032"/>
              <a:gd name="connsiteY57" fmla="*/ 182880 h 1458087"/>
              <a:gd name="connsiteX58" fmla="*/ 939356 w 3308032"/>
              <a:gd name="connsiteY58" fmla="*/ 238125 h 1458087"/>
              <a:gd name="connsiteX59" fmla="*/ 884301 w 3308032"/>
              <a:gd name="connsiteY59" fmla="*/ 389001 h 1458087"/>
              <a:gd name="connsiteX60" fmla="*/ 936022 w 3308032"/>
              <a:gd name="connsiteY60" fmla="*/ 528923 h 1458087"/>
              <a:gd name="connsiteX61" fmla="*/ 1079278 w 3308032"/>
              <a:gd name="connsiteY61" fmla="*/ 581787 h 1458087"/>
              <a:gd name="connsiteX62" fmla="*/ 1393031 w 3308032"/>
              <a:gd name="connsiteY62" fmla="*/ 384524 h 1458087"/>
              <a:gd name="connsiteX63" fmla="*/ 1416653 w 3308032"/>
              <a:gd name="connsiteY63" fmla="*/ 296323 h 1458087"/>
              <a:gd name="connsiteX64" fmla="*/ 1478566 w 3308032"/>
              <a:gd name="connsiteY64" fmla="*/ 262795 h 1458087"/>
              <a:gd name="connsiteX65" fmla="*/ 1501807 w 3308032"/>
              <a:gd name="connsiteY65" fmla="*/ 265176 h 1458087"/>
              <a:gd name="connsiteX66" fmla="*/ 1523619 w 3308032"/>
              <a:gd name="connsiteY66" fmla="*/ 271653 h 1458087"/>
              <a:gd name="connsiteX67" fmla="*/ 1547432 w 3308032"/>
              <a:gd name="connsiteY67" fmla="*/ 195739 h 1458087"/>
              <a:gd name="connsiteX68" fmla="*/ 1521047 w 3308032"/>
              <a:gd name="connsiteY68" fmla="*/ 187166 h 1458087"/>
              <a:gd name="connsiteX69" fmla="*/ 1494282 w 3308032"/>
              <a:gd name="connsiteY69" fmla="*/ 184975 h 1458087"/>
              <a:gd name="connsiteX70" fmla="*/ 1433989 w 3308032"/>
              <a:gd name="connsiteY70" fmla="*/ 204502 h 1458087"/>
              <a:gd name="connsiteX71" fmla="*/ 1394555 w 3308032"/>
              <a:gd name="connsiteY71" fmla="*/ 260509 h 1458087"/>
              <a:gd name="connsiteX72" fmla="*/ 1393031 w 3308032"/>
              <a:gd name="connsiteY72" fmla="*/ 260509 h 1458087"/>
              <a:gd name="connsiteX73" fmla="*/ 1393031 w 3308032"/>
              <a:gd name="connsiteY73" fmla="*/ 191643 h 1458087"/>
              <a:gd name="connsiteX74" fmla="*/ 1304068 w 3308032"/>
              <a:gd name="connsiteY74" fmla="*/ 191643 h 1458087"/>
              <a:gd name="connsiteX75" fmla="*/ 1304068 w 3308032"/>
              <a:gd name="connsiteY75" fmla="*/ 572643 h 1458087"/>
              <a:gd name="connsiteX76" fmla="*/ 1393031 w 3308032"/>
              <a:gd name="connsiteY76" fmla="*/ 572643 h 1458087"/>
              <a:gd name="connsiteX77" fmla="*/ 1393031 w 3308032"/>
              <a:gd name="connsiteY77" fmla="*/ 384334 h 1458087"/>
              <a:gd name="connsiteX78" fmla="*/ 1621917 w 3308032"/>
              <a:gd name="connsiteY78" fmla="*/ 528542 h 1458087"/>
              <a:gd name="connsiteX79" fmla="*/ 1568482 w 3308032"/>
              <a:gd name="connsiteY79" fmla="*/ 385286 h 1458087"/>
              <a:gd name="connsiteX80" fmla="*/ 1625060 w 3308032"/>
              <a:gd name="connsiteY80" fmla="*/ 238506 h 1458087"/>
              <a:gd name="connsiteX81" fmla="*/ 1771269 w 3308032"/>
              <a:gd name="connsiteY81" fmla="*/ 182880 h 1458087"/>
              <a:gd name="connsiteX82" fmla="*/ 1914335 w 3308032"/>
              <a:gd name="connsiteY82" fmla="*/ 237554 h 1458087"/>
              <a:gd name="connsiteX83" fmla="*/ 1966627 w 3308032"/>
              <a:gd name="connsiteY83" fmla="*/ 378905 h 1458087"/>
              <a:gd name="connsiteX84" fmla="*/ 1911572 w 3308032"/>
              <a:gd name="connsiteY84" fmla="*/ 524542 h 1458087"/>
              <a:gd name="connsiteX85" fmla="*/ 1766126 w 3308032"/>
              <a:gd name="connsiteY85" fmla="*/ 581692 h 1458087"/>
              <a:gd name="connsiteX86" fmla="*/ 1621917 w 3308032"/>
              <a:gd name="connsiteY86" fmla="*/ 528447 h 1458087"/>
              <a:gd name="connsiteX87" fmla="*/ 1659350 w 3308032"/>
              <a:gd name="connsiteY87" fmla="*/ 383477 h 1458087"/>
              <a:gd name="connsiteX88" fmla="*/ 1688973 w 3308032"/>
              <a:gd name="connsiteY88" fmla="*/ 476155 h 1458087"/>
              <a:gd name="connsiteX89" fmla="*/ 1769555 w 3308032"/>
              <a:gd name="connsiteY89" fmla="*/ 509969 h 1458087"/>
              <a:gd name="connsiteX90" fmla="*/ 1847850 w 3308032"/>
              <a:gd name="connsiteY90" fmla="*/ 475012 h 1458087"/>
              <a:gd name="connsiteX91" fmla="*/ 1875568 w 3308032"/>
              <a:gd name="connsiteY91" fmla="*/ 381286 h 1458087"/>
              <a:gd name="connsiteX92" fmla="*/ 1847660 w 3308032"/>
              <a:gd name="connsiteY92" fmla="*/ 289750 h 1458087"/>
              <a:gd name="connsiteX93" fmla="*/ 1769174 w 3308032"/>
              <a:gd name="connsiteY93" fmla="*/ 255175 h 1458087"/>
              <a:gd name="connsiteX94" fmla="*/ 1689354 w 3308032"/>
              <a:gd name="connsiteY94" fmla="*/ 290894 h 1458087"/>
              <a:gd name="connsiteX95" fmla="*/ 1659446 w 3308032"/>
              <a:gd name="connsiteY95" fmla="*/ 383572 h 1458087"/>
              <a:gd name="connsiteX96" fmla="*/ 2267426 w 3308032"/>
              <a:gd name="connsiteY96" fmla="*/ 547878 h 1458087"/>
              <a:gd name="connsiteX97" fmla="*/ 2308003 w 3308032"/>
              <a:gd name="connsiteY97" fmla="*/ 458915 h 1458087"/>
              <a:gd name="connsiteX98" fmla="*/ 2276761 w 3308032"/>
              <a:gd name="connsiteY98" fmla="*/ 380048 h 1458087"/>
              <a:gd name="connsiteX99" fmla="*/ 2182273 w 3308032"/>
              <a:gd name="connsiteY99" fmla="*/ 339471 h 1458087"/>
              <a:gd name="connsiteX100" fmla="*/ 2127028 w 3308032"/>
              <a:gd name="connsiteY100" fmla="*/ 321278 h 1458087"/>
              <a:gd name="connsiteX101" fmla="*/ 2112359 w 3308032"/>
              <a:gd name="connsiteY101" fmla="*/ 292227 h 1458087"/>
              <a:gd name="connsiteX102" fmla="*/ 2126456 w 3308032"/>
              <a:gd name="connsiteY102" fmla="*/ 261366 h 1458087"/>
              <a:gd name="connsiteX103" fmla="*/ 2167795 w 3308032"/>
              <a:gd name="connsiteY103" fmla="*/ 249460 h 1458087"/>
              <a:gd name="connsiteX104" fmla="*/ 2211515 w 3308032"/>
              <a:gd name="connsiteY104" fmla="*/ 258413 h 1458087"/>
              <a:gd name="connsiteX105" fmla="*/ 2247043 w 3308032"/>
              <a:gd name="connsiteY105" fmla="*/ 285179 h 1458087"/>
              <a:gd name="connsiteX106" fmla="*/ 2298764 w 3308032"/>
              <a:gd name="connsiteY106" fmla="*/ 238316 h 1458087"/>
              <a:gd name="connsiteX107" fmla="*/ 2243328 w 3308032"/>
              <a:gd name="connsiteY107" fmla="*/ 196596 h 1458087"/>
              <a:gd name="connsiteX108" fmla="*/ 2170367 w 3308032"/>
              <a:gd name="connsiteY108" fmla="*/ 182785 h 1458087"/>
              <a:gd name="connsiteX109" fmla="*/ 2069211 w 3308032"/>
              <a:gd name="connsiteY109" fmla="*/ 214598 h 1458087"/>
              <a:gd name="connsiteX110" fmla="*/ 2029015 w 3308032"/>
              <a:gd name="connsiteY110" fmla="*/ 302228 h 1458087"/>
              <a:gd name="connsiteX111" fmla="*/ 2058638 w 3308032"/>
              <a:gd name="connsiteY111" fmla="*/ 375380 h 1458087"/>
              <a:gd name="connsiteX112" fmla="*/ 2163032 w 3308032"/>
              <a:gd name="connsiteY112" fmla="*/ 417957 h 1458087"/>
              <a:gd name="connsiteX113" fmla="*/ 2208943 w 3308032"/>
              <a:gd name="connsiteY113" fmla="*/ 435959 h 1458087"/>
              <a:gd name="connsiteX114" fmla="*/ 2224373 w 3308032"/>
              <a:gd name="connsiteY114" fmla="*/ 467011 h 1458087"/>
              <a:gd name="connsiteX115" fmla="*/ 2207990 w 3308032"/>
              <a:gd name="connsiteY115" fmla="*/ 502158 h 1458087"/>
              <a:gd name="connsiteX116" fmla="*/ 2162271 w 3308032"/>
              <a:gd name="connsiteY116" fmla="*/ 514636 h 1458087"/>
              <a:gd name="connsiteX117" fmla="*/ 2112645 w 3308032"/>
              <a:gd name="connsiteY117" fmla="*/ 502920 h 1458087"/>
              <a:gd name="connsiteX118" fmla="*/ 2068163 w 3308032"/>
              <a:gd name="connsiteY118" fmla="*/ 463677 h 1458087"/>
              <a:gd name="connsiteX119" fmla="*/ 2014633 w 3308032"/>
              <a:gd name="connsiteY119" fmla="*/ 511683 h 1458087"/>
              <a:gd name="connsiteX120" fmla="*/ 2074926 w 3308032"/>
              <a:gd name="connsiteY120" fmla="*/ 563785 h 1458087"/>
              <a:gd name="connsiteX121" fmla="*/ 2161604 w 3308032"/>
              <a:gd name="connsiteY121" fmla="*/ 581692 h 1458087"/>
              <a:gd name="connsiteX122" fmla="*/ 2267617 w 3308032"/>
              <a:gd name="connsiteY122" fmla="*/ 547878 h 1458087"/>
              <a:gd name="connsiteX123" fmla="*/ 2717292 w 3308032"/>
              <a:gd name="connsiteY123" fmla="*/ 237554 h 1458087"/>
              <a:gd name="connsiteX124" fmla="*/ 2769584 w 3308032"/>
              <a:gd name="connsiteY124" fmla="*/ 378905 h 1458087"/>
              <a:gd name="connsiteX125" fmla="*/ 2714530 w 3308032"/>
              <a:gd name="connsiteY125" fmla="*/ 524542 h 1458087"/>
              <a:gd name="connsiteX126" fmla="*/ 2569083 w 3308032"/>
              <a:gd name="connsiteY126" fmla="*/ 581692 h 1458087"/>
              <a:gd name="connsiteX127" fmla="*/ 2424875 w 3308032"/>
              <a:gd name="connsiteY127" fmla="*/ 528447 h 1458087"/>
              <a:gd name="connsiteX128" fmla="*/ 2371439 w 3308032"/>
              <a:gd name="connsiteY128" fmla="*/ 385191 h 1458087"/>
              <a:gd name="connsiteX129" fmla="*/ 2428018 w 3308032"/>
              <a:gd name="connsiteY129" fmla="*/ 238411 h 1458087"/>
              <a:gd name="connsiteX130" fmla="*/ 2574227 w 3308032"/>
              <a:gd name="connsiteY130" fmla="*/ 182785 h 1458087"/>
              <a:gd name="connsiteX131" fmla="*/ 2717292 w 3308032"/>
              <a:gd name="connsiteY131" fmla="*/ 237458 h 1458087"/>
              <a:gd name="connsiteX132" fmla="*/ 2678430 w 3308032"/>
              <a:gd name="connsiteY132" fmla="*/ 381191 h 1458087"/>
              <a:gd name="connsiteX133" fmla="*/ 2650522 w 3308032"/>
              <a:gd name="connsiteY133" fmla="*/ 289655 h 1458087"/>
              <a:gd name="connsiteX134" fmla="*/ 2572036 w 3308032"/>
              <a:gd name="connsiteY134" fmla="*/ 255079 h 1458087"/>
              <a:gd name="connsiteX135" fmla="*/ 2492216 w 3308032"/>
              <a:gd name="connsiteY135" fmla="*/ 290798 h 1458087"/>
              <a:gd name="connsiteX136" fmla="*/ 2462308 w 3308032"/>
              <a:gd name="connsiteY136" fmla="*/ 383477 h 1458087"/>
              <a:gd name="connsiteX137" fmla="*/ 2491931 w 3308032"/>
              <a:gd name="connsiteY137" fmla="*/ 476155 h 1458087"/>
              <a:gd name="connsiteX138" fmla="*/ 2572512 w 3308032"/>
              <a:gd name="connsiteY138" fmla="*/ 509969 h 1458087"/>
              <a:gd name="connsiteX139" fmla="*/ 2650808 w 3308032"/>
              <a:gd name="connsiteY139" fmla="*/ 475012 h 1458087"/>
              <a:gd name="connsiteX140" fmla="*/ 2678525 w 3308032"/>
              <a:gd name="connsiteY140" fmla="*/ 381286 h 1458087"/>
              <a:gd name="connsiteX141" fmla="*/ 3280410 w 3308032"/>
              <a:gd name="connsiteY141" fmla="*/ 494729 h 1458087"/>
              <a:gd name="connsiteX142" fmla="*/ 3257360 w 3308032"/>
              <a:gd name="connsiteY142" fmla="*/ 507397 h 1458087"/>
              <a:gd name="connsiteX143" fmla="*/ 3236500 w 3308032"/>
              <a:gd name="connsiteY143" fmla="*/ 511112 h 1458087"/>
              <a:gd name="connsiteX144" fmla="*/ 3205258 w 3308032"/>
              <a:gd name="connsiteY144" fmla="*/ 497872 h 1458087"/>
              <a:gd name="connsiteX145" fmla="*/ 3194114 w 3308032"/>
              <a:gd name="connsiteY145" fmla="*/ 456724 h 1458087"/>
              <a:gd name="connsiteX146" fmla="*/ 3194114 w 3308032"/>
              <a:gd name="connsiteY146" fmla="*/ 260985 h 1458087"/>
              <a:gd name="connsiteX147" fmla="*/ 3291269 w 3308032"/>
              <a:gd name="connsiteY147" fmla="*/ 260985 h 1458087"/>
              <a:gd name="connsiteX148" fmla="*/ 3291269 w 3308032"/>
              <a:gd name="connsiteY148" fmla="*/ 191738 h 1458087"/>
              <a:gd name="connsiteX149" fmla="*/ 3194114 w 3308032"/>
              <a:gd name="connsiteY149" fmla="*/ 191738 h 1458087"/>
              <a:gd name="connsiteX150" fmla="*/ 3194114 w 3308032"/>
              <a:gd name="connsiteY150" fmla="*/ 82677 h 1458087"/>
              <a:gd name="connsiteX151" fmla="*/ 3105150 w 3308032"/>
              <a:gd name="connsiteY151" fmla="*/ 98298 h 1458087"/>
              <a:gd name="connsiteX152" fmla="*/ 3105150 w 3308032"/>
              <a:gd name="connsiteY152" fmla="*/ 191643 h 1458087"/>
              <a:gd name="connsiteX153" fmla="*/ 2957227 w 3308032"/>
              <a:gd name="connsiteY153" fmla="*/ 191643 h 1458087"/>
              <a:gd name="connsiteX154" fmla="*/ 2957227 w 3308032"/>
              <a:gd name="connsiteY154" fmla="*/ 130969 h 1458087"/>
              <a:gd name="connsiteX155" fmla="*/ 2970086 w 3308032"/>
              <a:gd name="connsiteY155" fmla="*/ 86297 h 1458087"/>
              <a:gd name="connsiteX156" fmla="*/ 3006757 w 3308032"/>
              <a:gd name="connsiteY156" fmla="*/ 71438 h 1458087"/>
              <a:gd name="connsiteX157" fmla="*/ 3029236 w 3308032"/>
              <a:gd name="connsiteY157" fmla="*/ 74962 h 1458087"/>
              <a:gd name="connsiteX158" fmla="*/ 3049143 w 3308032"/>
              <a:gd name="connsiteY158" fmla="*/ 84868 h 1458087"/>
              <a:gd name="connsiteX159" fmla="*/ 3085624 w 3308032"/>
              <a:gd name="connsiteY159" fmla="*/ 20479 h 1458087"/>
              <a:gd name="connsiteX160" fmla="*/ 3045429 w 3308032"/>
              <a:gd name="connsiteY160" fmla="*/ 5048 h 1458087"/>
              <a:gd name="connsiteX161" fmla="*/ 3003042 w 3308032"/>
              <a:gd name="connsiteY161" fmla="*/ 0 h 1458087"/>
              <a:gd name="connsiteX162" fmla="*/ 2903887 w 3308032"/>
              <a:gd name="connsiteY162" fmla="*/ 34957 h 1458087"/>
              <a:gd name="connsiteX163" fmla="*/ 2868740 w 3308032"/>
              <a:gd name="connsiteY163" fmla="*/ 130207 h 1458087"/>
              <a:gd name="connsiteX164" fmla="*/ 2868740 w 3308032"/>
              <a:gd name="connsiteY164" fmla="*/ 191643 h 1458087"/>
              <a:gd name="connsiteX165" fmla="*/ 2803970 w 3308032"/>
              <a:gd name="connsiteY165" fmla="*/ 191643 h 1458087"/>
              <a:gd name="connsiteX166" fmla="*/ 2803970 w 3308032"/>
              <a:gd name="connsiteY166" fmla="*/ 260890 h 1458087"/>
              <a:gd name="connsiteX167" fmla="*/ 2868740 w 3308032"/>
              <a:gd name="connsiteY167" fmla="*/ 260890 h 1458087"/>
              <a:gd name="connsiteX168" fmla="*/ 2868740 w 3308032"/>
              <a:gd name="connsiteY168" fmla="*/ 572643 h 1458087"/>
              <a:gd name="connsiteX169" fmla="*/ 2957322 w 3308032"/>
              <a:gd name="connsiteY169" fmla="*/ 572643 h 1458087"/>
              <a:gd name="connsiteX170" fmla="*/ 2957322 w 3308032"/>
              <a:gd name="connsiteY170" fmla="*/ 260890 h 1458087"/>
              <a:gd name="connsiteX171" fmla="*/ 3105246 w 3308032"/>
              <a:gd name="connsiteY171" fmla="*/ 260890 h 1458087"/>
              <a:gd name="connsiteX172" fmla="*/ 3105246 w 3308032"/>
              <a:gd name="connsiteY172" fmla="*/ 469297 h 1458087"/>
              <a:gd name="connsiteX173" fmla="*/ 3133535 w 3308032"/>
              <a:gd name="connsiteY173" fmla="*/ 553022 h 1458087"/>
              <a:gd name="connsiteX174" fmla="*/ 3218021 w 3308032"/>
              <a:gd name="connsiteY174" fmla="*/ 581692 h 1458087"/>
              <a:gd name="connsiteX175" fmla="*/ 3269171 w 3308032"/>
              <a:gd name="connsiteY175" fmla="*/ 574453 h 1458087"/>
              <a:gd name="connsiteX176" fmla="*/ 3308033 w 3308032"/>
              <a:gd name="connsiteY176" fmla="*/ 554926 h 1458087"/>
              <a:gd name="connsiteX177" fmla="*/ 3280505 w 3308032"/>
              <a:gd name="connsiteY177" fmla="*/ 494633 h 1458087"/>
              <a:gd name="connsiteX178" fmla="*/ 301181 w 3308032"/>
              <a:gd name="connsiteY178" fmla="*/ 915543 h 1458087"/>
              <a:gd name="connsiteX179" fmla="*/ 497300 w 3308032"/>
              <a:gd name="connsiteY179" fmla="*/ 1449134 h 1458087"/>
              <a:gd name="connsiteX180" fmla="*/ 399860 w 3308032"/>
              <a:gd name="connsiteY180" fmla="*/ 1449134 h 1458087"/>
              <a:gd name="connsiteX181" fmla="*/ 354139 w 3308032"/>
              <a:gd name="connsiteY181" fmla="*/ 1324166 h 1458087"/>
              <a:gd name="connsiteX182" fmla="*/ 140970 w 3308032"/>
              <a:gd name="connsiteY182" fmla="*/ 1324166 h 1458087"/>
              <a:gd name="connsiteX183" fmla="*/ 97441 w 3308032"/>
              <a:gd name="connsiteY183" fmla="*/ 1449134 h 1458087"/>
              <a:gd name="connsiteX184" fmla="*/ 0 w 3308032"/>
              <a:gd name="connsiteY184" fmla="*/ 1449134 h 1458087"/>
              <a:gd name="connsiteX185" fmla="*/ 197930 w 3308032"/>
              <a:gd name="connsiteY185" fmla="*/ 915543 h 1458087"/>
              <a:gd name="connsiteX186" fmla="*/ 301371 w 3308032"/>
              <a:gd name="connsiteY186" fmla="*/ 915543 h 1458087"/>
              <a:gd name="connsiteX187" fmla="*/ 329851 w 3308032"/>
              <a:gd name="connsiteY187" fmla="*/ 1247108 h 1458087"/>
              <a:gd name="connsiteX188" fmla="*/ 257651 w 3308032"/>
              <a:gd name="connsiteY188" fmla="*/ 1037654 h 1458087"/>
              <a:gd name="connsiteX189" fmla="*/ 252984 w 3308032"/>
              <a:gd name="connsiteY189" fmla="*/ 1022795 h 1458087"/>
              <a:gd name="connsiteX190" fmla="*/ 248317 w 3308032"/>
              <a:gd name="connsiteY190" fmla="*/ 1006412 h 1458087"/>
              <a:gd name="connsiteX191" fmla="*/ 246126 w 3308032"/>
              <a:gd name="connsiteY191" fmla="*/ 1006412 h 1458087"/>
              <a:gd name="connsiteX192" fmla="*/ 241459 w 3308032"/>
              <a:gd name="connsiteY192" fmla="*/ 1022223 h 1458087"/>
              <a:gd name="connsiteX193" fmla="*/ 236411 w 3308032"/>
              <a:gd name="connsiteY193" fmla="*/ 1037654 h 1458087"/>
              <a:gd name="connsiteX194" fmla="*/ 164973 w 3308032"/>
              <a:gd name="connsiteY194" fmla="*/ 1247108 h 1458087"/>
              <a:gd name="connsiteX195" fmla="*/ 329756 w 3308032"/>
              <a:gd name="connsiteY195" fmla="*/ 1247108 h 1458087"/>
              <a:gd name="connsiteX196" fmla="*/ 557403 w 3308032"/>
              <a:gd name="connsiteY196" fmla="*/ 1449134 h 1458087"/>
              <a:gd name="connsiteX197" fmla="*/ 648557 w 3308032"/>
              <a:gd name="connsiteY197" fmla="*/ 1449134 h 1458087"/>
              <a:gd name="connsiteX198" fmla="*/ 648557 w 3308032"/>
              <a:gd name="connsiteY198" fmla="*/ 915543 h 1458087"/>
              <a:gd name="connsiteX199" fmla="*/ 557403 w 3308032"/>
              <a:gd name="connsiteY199" fmla="*/ 915543 h 1458087"/>
              <a:gd name="connsiteX200" fmla="*/ 557403 w 3308032"/>
              <a:gd name="connsiteY200" fmla="*/ 1449134 h 1458087"/>
              <a:gd name="connsiteX201" fmla="*/ 1271778 w 3308032"/>
              <a:gd name="connsiteY201" fmla="*/ 915543 h 1458087"/>
              <a:gd name="connsiteX202" fmla="*/ 883730 w 3308032"/>
              <a:gd name="connsiteY202" fmla="*/ 915543 h 1458087"/>
              <a:gd name="connsiteX203" fmla="*/ 883730 w 3308032"/>
              <a:gd name="connsiteY203" fmla="*/ 992600 h 1458087"/>
              <a:gd name="connsiteX204" fmla="*/ 1031843 w 3308032"/>
              <a:gd name="connsiteY204" fmla="*/ 992600 h 1458087"/>
              <a:gd name="connsiteX205" fmla="*/ 1031843 w 3308032"/>
              <a:gd name="connsiteY205" fmla="*/ 1449134 h 1458087"/>
              <a:gd name="connsiteX206" fmla="*/ 1122998 w 3308032"/>
              <a:gd name="connsiteY206" fmla="*/ 1449134 h 1458087"/>
              <a:gd name="connsiteX207" fmla="*/ 1122998 w 3308032"/>
              <a:gd name="connsiteY207" fmla="*/ 992600 h 1458087"/>
              <a:gd name="connsiteX208" fmla="*/ 1271778 w 3308032"/>
              <a:gd name="connsiteY208" fmla="*/ 992600 h 1458087"/>
              <a:gd name="connsiteX209" fmla="*/ 1271778 w 3308032"/>
              <a:gd name="connsiteY209" fmla="*/ 915543 h 1458087"/>
              <a:gd name="connsiteX210" fmla="*/ 1581340 w 3308032"/>
              <a:gd name="connsiteY210" fmla="*/ 1113854 h 1458087"/>
              <a:gd name="connsiteX211" fmla="*/ 1633633 w 3308032"/>
              <a:gd name="connsiteY211" fmla="*/ 1255205 h 1458087"/>
              <a:gd name="connsiteX212" fmla="*/ 1578578 w 3308032"/>
              <a:gd name="connsiteY212" fmla="*/ 1400842 h 1458087"/>
              <a:gd name="connsiteX213" fmla="*/ 1433132 w 3308032"/>
              <a:gd name="connsiteY213" fmla="*/ 1457992 h 1458087"/>
              <a:gd name="connsiteX214" fmla="*/ 1288923 w 3308032"/>
              <a:gd name="connsiteY214" fmla="*/ 1404747 h 1458087"/>
              <a:gd name="connsiteX215" fmla="*/ 1235488 w 3308032"/>
              <a:gd name="connsiteY215" fmla="*/ 1261491 h 1458087"/>
              <a:gd name="connsiteX216" fmla="*/ 1292066 w 3308032"/>
              <a:gd name="connsiteY216" fmla="*/ 1114711 h 1458087"/>
              <a:gd name="connsiteX217" fmla="*/ 1438275 w 3308032"/>
              <a:gd name="connsiteY217" fmla="*/ 1059085 h 1458087"/>
              <a:gd name="connsiteX218" fmla="*/ 1581340 w 3308032"/>
              <a:gd name="connsiteY218" fmla="*/ 1113758 h 1458087"/>
              <a:gd name="connsiteX219" fmla="*/ 1542479 w 3308032"/>
              <a:gd name="connsiteY219" fmla="*/ 1257491 h 1458087"/>
              <a:gd name="connsiteX220" fmla="*/ 1514570 w 3308032"/>
              <a:gd name="connsiteY220" fmla="*/ 1165955 h 1458087"/>
              <a:gd name="connsiteX221" fmla="*/ 1436084 w 3308032"/>
              <a:gd name="connsiteY221" fmla="*/ 1131380 h 1458087"/>
              <a:gd name="connsiteX222" fmla="*/ 1356265 w 3308032"/>
              <a:gd name="connsiteY222" fmla="*/ 1167098 h 1458087"/>
              <a:gd name="connsiteX223" fmla="*/ 1326356 w 3308032"/>
              <a:gd name="connsiteY223" fmla="*/ 1259777 h 1458087"/>
              <a:gd name="connsiteX224" fmla="*/ 1355979 w 3308032"/>
              <a:gd name="connsiteY224" fmla="*/ 1352455 h 1458087"/>
              <a:gd name="connsiteX225" fmla="*/ 1436561 w 3308032"/>
              <a:gd name="connsiteY225" fmla="*/ 1386269 h 1458087"/>
              <a:gd name="connsiteX226" fmla="*/ 1514856 w 3308032"/>
              <a:gd name="connsiteY226" fmla="*/ 1351312 h 1458087"/>
              <a:gd name="connsiteX227" fmla="*/ 1542574 w 3308032"/>
              <a:gd name="connsiteY227" fmla="*/ 1257586 h 1458087"/>
              <a:gd name="connsiteX228" fmla="*/ 1951577 w 3308032"/>
              <a:gd name="connsiteY228" fmla="*/ 1285399 h 1458087"/>
              <a:gd name="connsiteX229" fmla="*/ 1926622 w 3308032"/>
              <a:gd name="connsiteY229" fmla="*/ 1357598 h 1458087"/>
              <a:gd name="connsiteX230" fmla="*/ 1862233 w 3308032"/>
              <a:gd name="connsiteY230" fmla="*/ 1386269 h 1458087"/>
              <a:gd name="connsiteX231" fmla="*/ 1805273 w 3308032"/>
              <a:gd name="connsiteY231" fmla="*/ 1362266 h 1458087"/>
              <a:gd name="connsiteX232" fmla="*/ 1787081 w 3308032"/>
              <a:gd name="connsiteY232" fmla="*/ 1290638 h 1458087"/>
              <a:gd name="connsiteX233" fmla="*/ 1787081 w 3308032"/>
              <a:gd name="connsiteY233" fmla="*/ 1068134 h 1458087"/>
              <a:gd name="connsiteX234" fmla="*/ 1698498 w 3308032"/>
              <a:gd name="connsiteY234" fmla="*/ 1068134 h 1458087"/>
              <a:gd name="connsiteX235" fmla="*/ 1698498 w 3308032"/>
              <a:gd name="connsiteY235" fmla="*/ 1302544 h 1458087"/>
              <a:gd name="connsiteX236" fmla="*/ 1732502 w 3308032"/>
              <a:gd name="connsiteY236" fmla="*/ 1418463 h 1458087"/>
              <a:gd name="connsiteX237" fmla="*/ 1833563 w 3308032"/>
              <a:gd name="connsiteY237" fmla="*/ 1458087 h 1458087"/>
              <a:gd name="connsiteX238" fmla="*/ 1899571 w 3308032"/>
              <a:gd name="connsiteY238" fmla="*/ 1441514 h 1458087"/>
              <a:gd name="connsiteX239" fmla="*/ 1949577 w 3308032"/>
              <a:gd name="connsiteY239" fmla="*/ 1397413 h 1458087"/>
              <a:gd name="connsiteX240" fmla="*/ 1951482 w 3308032"/>
              <a:gd name="connsiteY240" fmla="*/ 1397413 h 1458087"/>
              <a:gd name="connsiteX241" fmla="*/ 1951482 w 3308032"/>
              <a:gd name="connsiteY241" fmla="*/ 1449134 h 1458087"/>
              <a:gd name="connsiteX242" fmla="*/ 2040446 w 3308032"/>
              <a:gd name="connsiteY242" fmla="*/ 1449134 h 1458087"/>
              <a:gd name="connsiteX243" fmla="*/ 2040446 w 3308032"/>
              <a:gd name="connsiteY243" fmla="*/ 1068134 h 1458087"/>
              <a:gd name="connsiteX244" fmla="*/ 1951482 w 3308032"/>
              <a:gd name="connsiteY244" fmla="*/ 1068134 h 1458087"/>
              <a:gd name="connsiteX245" fmla="*/ 1951482 w 3308032"/>
              <a:gd name="connsiteY245" fmla="*/ 1285399 h 1458087"/>
              <a:gd name="connsiteX246" fmla="*/ 2326767 w 3308032"/>
              <a:gd name="connsiteY246" fmla="*/ 1061466 h 1458087"/>
              <a:gd name="connsiteX247" fmla="*/ 2266474 w 3308032"/>
              <a:gd name="connsiteY247" fmla="*/ 1080992 h 1458087"/>
              <a:gd name="connsiteX248" fmla="*/ 2227040 w 3308032"/>
              <a:gd name="connsiteY248" fmla="*/ 1136999 h 1458087"/>
              <a:gd name="connsiteX249" fmla="*/ 2225516 w 3308032"/>
              <a:gd name="connsiteY249" fmla="*/ 1136999 h 1458087"/>
              <a:gd name="connsiteX250" fmla="*/ 2225516 w 3308032"/>
              <a:gd name="connsiteY250" fmla="*/ 1068134 h 1458087"/>
              <a:gd name="connsiteX251" fmla="*/ 2136553 w 3308032"/>
              <a:gd name="connsiteY251" fmla="*/ 1068134 h 1458087"/>
              <a:gd name="connsiteX252" fmla="*/ 2136553 w 3308032"/>
              <a:gd name="connsiteY252" fmla="*/ 1449134 h 1458087"/>
              <a:gd name="connsiteX253" fmla="*/ 2225516 w 3308032"/>
              <a:gd name="connsiteY253" fmla="*/ 1449134 h 1458087"/>
              <a:gd name="connsiteX254" fmla="*/ 2225516 w 3308032"/>
              <a:gd name="connsiteY254" fmla="*/ 1260824 h 1458087"/>
              <a:gd name="connsiteX255" fmla="*/ 2249138 w 3308032"/>
              <a:gd name="connsiteY255" fmla="*/ 1172623 h 1458087"/>
              <a:gd name="connsiteX256" fmla="*/ 2311051 w 3308032"/>
              <a:gd name="connsiteY256" fmla="*/ 1139095 h 1458087"/>
              <a:gd name="connsiteX257" fmla="*/ 2334292 w 3308032"/>
              <a:gd name="connsiteY257" fmla="*/ 1141476 h 1458087"/>
              <a:gd name="connsiteX258" fmla="*/ 2356104 w 3308032"/>
              <a:gd name="connsiteY258" fmla="*/ 1147953 h 1458087"/>
              <a:gd name="connsiteX259" fmla="*/ 2379917 w 3308032"/>
              <a:gd name="connsiteY259" fmla="*/ 1072039 h 1458087"/>
              <a:gd name="connsiteX260" fmla="*/ 2353532 w 3308032"/>
              <a:gd name="connsiteY260" fmla="*/ 1063466 h 1458087"/>
              <a:gd name="connsiteX261" fmla="*/ 2326767 w 3308032"/>
              <a:gd name="connsiteY261" fmla="*/ 1061276 h 1458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Lst>
            <a:rect l="l" t="t" r="r" b="b"/>
            <a:pathLst>
              <a:path w="3308032" h="1458087">
                <a:moveTo>
                  <a:pt x="542449" y="193453"/>
                </a:moveTo>
                <a:cubicBezTo>
                  <a:pt x="542830" y="180404"/>
                  <a:pt x="543116" y="165640"/>
                  <a:pt x="543401" y="148971"/>
                </a:cubicBezTo>
                <a:lnTo>
                  <a:pt x="541211" y="148971"/>
                </a:lnTo>
                <a:cubicBezTo>
                  <a:pt x="539020" y="156400"/>
                  <a:pt x="536829" y="162877"/>
                  <a:pt x="534924" y="168497"/>
                </a:cubicBezTo>
                <a:cubicBezTo>
                  <a:pt x="532924" y="174117"/>
                  <a:pt x="530733" y="180023"/>
                  <a:pt x="528257" y="186214"/>
                </a:cubicBezTo>
                <a:lnTo>
                  <a:pt x="374618" y="572834"/>
                </a:lnTo>
                <a:lnTo>
                  <a:pt x="310229" y="572834"/>
                </a:lnTo>
                <a:lnTo>
                  <a:pt x="155448" y="189643"/>
                </a:lnTo>
                <a:cubicBezTo>
                  <a:pt x="153448" y="183928"/>
                  <a:pt x="151447" y="178213"/>
                  <a:pt x="149352" y="172307"/>
                </a:cubicBezTo>
                <a:cubicBezTo>
                  <a:pt x="147257" y="166497"/>
                  <a:pt x="144589" y="158687"/>
                  <a:pt x="141351" y="149066"/>
                </a:cubicBezTo>
                <a:lnTo>
                  <a:pt x="139160" y="149066"/>
                </a:lnTo>
                <a:cubicBezTo>
                  <a:pt x="139637" y="164497"/>
                  <a:pt x="140018" y="180023"/>
                  <a:pt x="140303" y="195739"/>
                </a:cubicBezTo>
                <a:cubicBezTo>
                  <a:pt x="140589" y="211455"/>
                  <a:pt x="140684" y="228410"/>
                  <a:pt x="140684" y="246507"/>
                </a:cubicBezTo>
                <a:lnTo>
                  <a:pt x="140684" y="572834"/>
                </a:lnTo>
                <a:lnTo>
                  <a:pt x="55817" y="572834"/>
                </a:lnTo>
                <a:lnTo>
                  <a:pt x="55817" y="39243"/>
                </a:lnTo>
                <a:lnTo>
                  <a:pt x="185642" y="39243"/>
                </a:lnTo>
                <a:lnTo>
                  <a:pt x="322231" y="383381"/>
                </a:lnTo>
                <a:cubicBezTo>
                  <a:pt x="327470" y="396050"/>
                  <a:pt x="331565" y="406813"/>
                  <a:pt x="334709" y="415576"/>
                </a:cubicBezTo>
                <a:cubicBezTo>
                  <a:pt x="337852" y="424339"/>
                  <a:pt x="340805" y="434150"/>
                  <a:pt x="343853" y="444817"/>
                </a:cubicBezTo>
                <a:lnTo>
                  <a:pt x="346043" y="444817"/>
                </a:lnTo>
                <a:cubicBezTo>
                  <a:pt x="350520" y="432911"/>
                  <a:pt x="354520" y="422148"/>
                  <a:pt x="358140" y="412433"/>
                </a:cubicBezTo>
                <a:cubicBezTo>
                  <a:pt x="361760" y="402717"/>
                  <a:pt x="365474" y="392716"/>
                  <a:pt x="369475" y="382334"/>
                </a:cubicBezTo>
                <a:lnTo>
                  <a:pt x="507873" y="39243"/>
                </a:lnTo>
                <a:lnTo>
                  <a:pt x="632555" y="39243"/>
                </a:lnTo>
                <a:lnTo>
                  <a:pt x="632555" y="572834"/>
                </a:lnTo>
                <a:lnTo>
                  <a:pt x="542163" y="572834"/>
                </a:lnTo>
                <a:lnTo>
                  <a:pt x="542163" y="234220"/>
                </a:lnTo>
                <a:cubicBezTo>
                  <a:pt x="542163" y="220123"/>
                  <a:pt x="542354" y="206502"/>
                  <a:pt x="542735" y="193453"/>
                </a:cubicBezTo>
                <a:close/>
                <a:moveTo>
                  <a:pt x="768001" y="14383"/>
                </a:moveTo>
                <a:cubicBezTo>
                  <a:pt x="751904" y="14383"/>
                  <a:pt x="738759" y="19431"/>
                  <a:pt x="728567" y="29623"/>
                </a:cubicBezTo>
                <a:cubicBezTo>
                  <a:pt x="718376" y="39815"/>
                  <a:pt x="713327" y="52292"/>
                  <a:pt x="713327" y="67247"/>
                </a:cubicBezTo>
                <a:cubicBezTo>
                  <a:pt x="713327" y="82201"/>
                  <a:pt x="718376" y="94488"/>
                  <a:pt x="728567" y="104966"/>
                </a:cubicBezTo>
                <a:cubicBezTo>
                  <a:pt x="738759" y="115538"/>
                  <a:pt x="751904" y="120777"/>
                  <a:pt x="768001" y="120777"/>
                </a:cubicBezTo>
                <a:cubicBezTo>
                  <a:pt x="784098" y="120777"/>
                  <a:pt x="798005" y="115729"/>
                  <a:pt x="808196" y="105537"/>
                </a:cubicBezTo>
                <a:cubicBezTo>
                  <a:pt x="818388" y="95345"/>
                  <a:pt x="823436" y="82677"/>
                  <a:pt x="823436" y="67627"/>
                </a:cubicBezTo>
                <a:cubicBezTo>
                  <a:pt x="823436" y="52578"/>
                  <a:pt x="818388" y="39815"/>
                  <a:pt x="808196" y="29718"/>
                </a:cubicBezTo>
                <a:cubicBezTo>
                  <a:pt x="798005" y="19526"/>
                  <a:pt x="784669" y="14478"/>
                  <a:pt x="768001" y="14478"/>
                </a:cubicBezTo>
                <a:close/>
                <a:moveTo>
                  <a:pt x="723329" y="572834"/>
                </a:moveTo>
                <a:lnTo>
                  <a:pt x="812292" y="572834"/>
                </a:lnTo>
                <a:lnTo>
                  <a:pt x="812292" y="191834"/>
                </a:lnTo>
                <a:lnTo>
                  <a:pt x="723329" y="191834"/>
                </a:lnTo>
                <a:lnTo>
                  <a:pt x="723329" y="572834"/>
                </a:lnTo>
                <a:close/>
                <a:moveTo>
                  <a:pt x="1079278" y="581787"/>
                </a:moveTo>
                <a:cubicBezTo>
                  <a:pt x="1112234" y="581787"/>
                  <a:pt x="1142238" y="575120"/>
                  <a:pt x="1169099" y="561689"/>
                </a:cubicBezTo>
                <a:cubicBezTo>
                  <a:pt x="1195959" y="548259"/>
                  <a:pt x="1217867" y="527876"/>
                  <a:pt x="1234726" y="500253"/>
                </a:cubicBezTo>
                <a:lnTo>
                  <a:pt x="1165860" y="461582"/>
                </a:lnTo>
                <a:cubicBezTo>
                  <a:pt x="1154716" y="478250"/>
                  <a:pt x="1142048" y="490061"/>
                  <a:pt x="1127951" y="497110"/>
                </a:cubicBezTo>
                <a:cubicBezTo>
                  <a:pt x="1113854" y="504158"/>
                  <a:pt x="1098328" y="507683"/>
                  <a:pt x="1081469" y="507683"/>
                </a:cubicBezTo>
                <a:cubicBezTo>
                  <a:pt x="1049179" y="507683"/>
                  <a:pt x="1023461" y="496919"/>
                  <a:pt x="1004126" y="475298"/>
                </a:cubicBezTo>
                <a:cubicBezTo>
                  <a:pt x="984790" y="453676"/>
                  <a:pt x="975074" y="423005"/>
                  <a:pt x="975074" y="383000"/>
                </a:cubicBezTo>
                <a:cubicBezTo>
                  <a:pt x="975074" y="342995"/>
                  <a:pt x="984885" y="311087"/>
                  <a:pt x="1004506" y="288512"/>
                </a:cubicBezTo>
                <a:cubicBezTo>
                  <a:pt x="1024128" y="265938"/>
                  <a:pt x="1048988" y="254699"/>
                  <a:pt x="1079278" y="254699"/>
                </a:cubicBezTo>
                <a:cubicBezTo>
                  <a:pt x="1096613" y="254699"/>
                  <a:pt x="1112044" y="258318"/>
                  <a:pt x="1125379" y="265462"/>
                </a:cubicBezTo>
                <a:cubicBezTo>
                  <a:pt x="1138809" y="272701"/>
                  <a:pt x="1151192" y="284798"/>
                  <a:pt x="1162622" y="301943"/>
                </a:cubicBezTo>
                <a:lnTo>
                  <a:pt x="1232535" y="267367"/>
                </a:lnTo>
                <a:cubicBezTo>
                  <a:pt x="1219105" y="239554"/>
                  <a:pt x="1199102" y="218599"/>
                  <a:pt x="1172432" y="204311"/>
                </a:cubicBezTo>
                <a:cubicBezTo>
                  <a:pt x="1145762" y="190024"/>
                  <a:pt x="1115663" y="182880"/>
                  <a:pt x="1082231" y="182880"/>
                </a:cubicBezTo>
                <a:cubicBezTo>
                  <a:pt x="1023652" y="182880"/>
                  <a:pt x="976027" y="201263"/>
                  <a:pt x="939356" y="238125"/>
                </a:cubicBezTo>
                <a:cubicBezTo>
                  <a:pt x="902589" y="274987"/>
                  <a:pt x="884301" y="325279"/>
                  <a:pt x="884301" y="389001"/>
                </a:cubicBezTo>
                <a:cubicBezTo>
                  <a:pt x="884301" y="447008"/>
                  <a:pt x="901541" y="493681"/>
                  <a:pt x="936022" y="528923"/>
                </a:cubicBezTo>
                <a:cubicBezTo>
                  <a:pt x="970502" y="564166"/>
                  <a:pt x="1018223" y="581787"/>
                  <a:pt x="1079278" y="581787"/>
                </a:cubicBezTo>
                <a:close/>
                <a:moveTo>
                  <a:pt x="1393031" y="384524"/>
                </a:moveTo>
                <a:cubicBezTo>
                  <a:pt x="1393031" y="348044"/>
                  <a:pt x="1400937" y="318707"/>
                  <a:pt x="1416653" y="296323"/>
                </a:cubicBezTo>
                <a:cubicBezTo>
                  <a:pt x="1432370" y="274034"/>
                  <a:pt x="1453039" y="262795"/>
                  <a:pt x="1478566" y="262795"/>
                </a:cubicBezTo>
                <a:cubicBezTo>
                  <a:pt x="1486757" y="262795"/>
                  <a:pt x="1494473" y="263557"/>
                  <a:pt x="1501807" y="265176"/>
                </a:cubicBezTo>
                <a:cubicBezTo>
                  <a:pt x="1509141" y="266795"/>
                  <a:pt x="1516380" y="268986"/>
                  <a:pt x="1523619" y="271653"/>
                </a:cubicBezTo>
                <a:lnTo>
                  <a:pt x="1547432" y="195739"/>
                </a:lnTo>
                <a:cubicBezTo>
                  <a:pt x="1538002" y="191548"/>
                  <a:pt x="1529239" y="188690"/>
                  <a:pt x="1521047" y="187166"/>
                </a:cubicBezTo>
                <a:cubicBezTo>
                  <a:pt x="1512856" y="185642"/>
                  <a:pt x="1503902" y="184975"/>
                  <a:pt x="1494282" y="184975"/>
                </a:cubicBezTo>
                <a:cubicBezTo>
                  <a:pt x="1471422" y="184975"/>
                  <a:pt x="1451324" y="191452"/>
                  <a:pt x="1433989" y="204502"/>
                </a:cubicBezTo>
                <a:cubicBezTo>
                  <a:pt x="1416653" y="217551"/>
                  <a:pt x="1403509" y="236220"/>
                  <a:pt x="1394555" y="260509"/>
                </a:cubicBezTo>
                <a:lnTo>
                  <a:pt x="1393031" y="260509"/>
                </a:lnTo>
                <a:lnTo>
                  <a:pt x="1393031" y="191643"/>
                </a:lnTo>
                <a:lnTo>
                  <a:pt x="1304068" y="191643"/>
                </a:lnTo>
                <a:lnTo>
                  <a:pt x="1304068" y="572643"/>
                </a:lnTo>
                <a:lnTo>
                  <a:pt x="1393031" y="572643"/>
                </a:lnTo>
                <a:lnTo>
                  <a:pt x="1393031" y="384334"/>
                </a:lnTo>
                <a:close/>
                <a:moveTo>
                  <a:pt x="1621917" y="528542"/>
                </a:moveTo>
                <a:cubicBezTo>
                  <a:pt x="1586294" y="493109"/>
                  <a:pt x="1568482" y="445294"/>
                  <a:pt x="1568482" y="385286"/>
                </a:cubicBezTo>
                <a:cubicBezTo>
                  <a:pt x="1568768" y="324517"/>
                  <a:pt x="1587532" y="275558"/>
                  <a:pt x="1625060" y="238506"/>
                </a:cubicBezTo>
                <a:cubicBezTo>
                  <a:pt x="1662494" y="201454"/>
                  <a:pt x="1711262" y="182880"/>
                  <a:pt x="1771269" y="182880"/>
                </a:cubicBezTo>
                <a:cubicBezTo>
                  <a:pt x="1831277" y="182880"/>
                  <a:pt x="1879473" y="201073"/>
                  <a:pt x="1914335" y="237554"/>
                </a:cubicBezTo>
                <a:cubicBezTo>
                  <a:pt x="1949196" y="274034"/>
                  <a:pt x="1966627" y="321183"/>
                  <a:pt x="1966627" y="378905"/>
                </a:cubicBezTo>
                <a:cubicBezTo>
                  <a:pt x="1966627" y="436626"/>
                  <a:pt x="1948244" y="486537"/>
                  <a:pt x="1911572" y="524542"/>
                </a:cubicBezTo>
                <a:cubicBezTo>
                  <a:pt x="1874901" y="562642"/>
                  <a:pt x="1826324" y="581692"/>
                  <a:pt x="1766126" y="581692"/>
                </a:cubicBezTo>
                <a:cubicBezTo>
                  <a:pt x="1705928" y="581692"/>
                  <a:pt x="1657540" y="563975"/>
                  <a:pt x="1621917" y="528447"/>
                </a:cubicBezTo>
                <a:close/>
                <a:moveTo>
                  <a:pt x="1659350" y="383477"/>
                </a:moveTo>
                <a:cubicBezTo>
                  <a:pt x="1659350" y="422720"/>
                  <a:pt x="1669256" y="453580"/>
                  <a:pt x="1688973" y="476155"/>
                </a:cubicBezTo>
                <a:cubicBezTo>
                  <a:pt x="1708690" y="498729"/>
                  <a:pt x="1735550" y="509969"/>
                  <a:pt x="1769555" y="509969"/>
                </a:cubicBezTo>
                <a:cubicBezTo>
                  <a:pt x="1803559" y="509969"/>
                  <a:pt x="1829372" y="498348"/>
                  <a:pt x="1847850" y="475012"/>
                </a:cubicBezTo>
                <a:cubicBezTo>
                  <a:pt x="1866329" y="451675"/>
                  <a:pt x="1875568" y="420434"/>
                  <a:pt x="1875568" y="381286"/>
                </a:cubicBezTo>
                <a:cubicBezTo>
                  <a:pt x="1875568" y="342138"/>
                  <a:pt x="1866233" y="312801"/>
                  <a:pt x="1847660" y="289750"/>
                </a:cubicBezTo>
                <a:cubicBezTo>
                  <a:pt x="1829086" y="266700"/>
                  <a:pt x="1802892" y="255175"/>
                  <a:pt x="1769174" y="255175"/>
                </a:cubicBezTo>
                <a:cubicBezTo>
                  <a:pt x="1735455" y="255175"/>
                  <a:pt x="1709357" y="267081"/>
                  <a:pt x="1689354" y="290894"/>
                </a:cubicBezTo>
                <a:cubicBezTo>
                  <a:pt x="1669352" y="314706"/>
                  <a:pt x="1659446" y="345567"/>
                  <a:pt x="1659446" y="383572"/>
                </a:cubicBezTo>
                <a:close/>
                <a:moveTo>
                  <a:pt x="2267426" y="547878"/>
                </a:moveTo>
                <a:cubicBezTo>
                  <a:pt x="2294477" y="525304"/>
                  <a:pt x="2308003" y="495681"/>
                  <a:pt x="2308003" y="458915"/>
                </a:cubicBezTo>
                <a:cubicBezTo>
                  <a:pt x="2308003" y="426149"/>
                  <a:pt x="2297621" y="399859"/>
                  <a:pt x="2276761" y="380048"/>
                </a:cubicBezTo>
                <a:cubicBezTo>
                  <a:pt x="2255901" y="360236"/>
                  <a:pt x="2224373" y="346710"/>
                  <a:pt x="2182273" y="339471"/>
                </a:cubicBezTo>
                <a:cubicBezTo>
                  <a:pt x="2155222" y="334232"/>
                  <a:pt x="2136839" y="328232"/>
                  <a:pt x="2127028" y="321278"/>
                </a:cubicBezTo>
                <a:cubicBezTo>
                  <a:pt x="2117217" y="314325"/>
                  <a:pt x="2112359" y="304705"/>
                  <a:pt x="2112359" y="292227"/>
                </a:cubicBezTo>
                <a:cubicBezTo>
                  <a:pt x="2112359" y="279749"/>
                  <a:pt x="2117027" y="269272"/>
                  <a:pt x="2126456" y="261366"/>
                </a:cubicBezTo>
                <a:cubicBezTo>
                  <a:pt x="2135886" y="253460"/>
                  <a:pt x="2149602" y="249460"/>
                  <a:pt x="2167795" y="249460"/>
                </a:cubicBezTo>
                <a:cubicBezTo>
                  <a:pt x="2184654" y="249460"/>
                  <a:pt x="2199227" y="252413"/>
                  <a:pt x="2211515" y="258413"/>
                </a:cubicBezTo>
                <a:cubicBezTo>
                  <a:pt x="2223802" y="264414"/>
                  <a:pt x="2235613" y="273272"/>
                  <a:pt x="2247043" y="285179"/>
                </a:cubicBezTo>
                <a:lnTo>
                  <a:pt x="2298764" y="238316"/>
                </a:lnTo>
                <a:cubicBezTo>
                  <a:pt x="2284381" y="219742"/>
                  <a:pt x="2265902" y="205835"/>
                  <a:pt x="2243328" y="196596"/>
                </a:cubicBezTo>
                <a:cubicBezTo>
                  <a:pt x="2220754" y="187452"/>
                  <a:pt x="2196465" y="182785"/>
                  <a:pt x="2170367" y="182785"/>
                </a:cubicBezTo>
                <a:cubicBezTo>
                  <a:pt x="2129695" y="182785"/>
                  <a:pt x="2095976" y="193358"/>
                  <a:pt x="2069211" y="214598"/>
                </a:cubicBezTo>
                <a:cubicBezTo>
                  <a:pt x="2042446" y="235839"/>
                  <a:pt x="2029015" y="264986"/>
                  <a:pt x="2029015" y="302228"/>
                </a:cubicBezTo>
                <a:cubicBezTo>
                  <a:pt x="2029015" y="331280"/>
                  <a:pt x="2038922" y="355664"/>
                  <a:pt x="2058638" y="375380"/>
                </a:cubicBezTo>
                <a:cubicBezTo>
                  <a:pt x="2078355" y="395097"/>
                  <a:pt x="2113121" y="409289"/>
                  <a:pt x="2163032" y="417957"/>
                </a:cubicBezTo>
                <a:cubicBezTo>
                  <a:pt x="2183321" y="421672"/>
                  <a:pt x="2198656" y="427673"/>
                  <a:pt x="2208943" y="435959"/>
                </a:cubicBezTo>
                <a:cubicBezTo>
                  <a:pt x="2219230" y="444246"/>
                  <a:pt x="2224373" y="454628"/>
                  <a:pt x="2224373" y="467011"/>
                </a:cubicBezTo>
                <a:cubicBezTo>
                  <a:pt x="2224373" y="482155"/>
                  <a:pt x="2218944" y="493871"/>
                  <a:pt x="2207990" y="502158"/>
                </a:cubicBezTo>
                <a:cubicBezTo>
                  <a:pt x="2197037" y="510445"/>
                  <a:pt x="2181797" y="514636"/>
                  <a:pt x="2162271" y="514636"/>
                </a:cubicBezTo>
                <a:cubicBezTo>
                  <a:pt x="2144935" y="514636"/>
                  <a:pt x="2128361" y="510730"/>
                  <a:pt x="2112645" y="502920"/>
                </a:cubicBezTo>
                <a:cubicBezTo>
                  <a:pt x="2096929" y="495109"/>
                  <a:pt x="2082070" y="482060"/>
                  <a:pt x="2068163" y="463677"/>
                </a:cubicBezTo>
                <a:lnTo>
                  <a:pt x="2014633" y="511683"/>
                </a:lnTo>
                <a:cubicBezTo>
                  <a:pt x="2028730" y="534543"/>
                  <a:pt x="2048828" y="551879"/>
                  <a:pt x="2074926" y="563785"/>
                </a:cubicBezTo>
                <a:cubicBezTo>
                  <a:pt x="2101025" y="575691"/>
                  <a:pt x="2129885" y="581692"/>
                  <a:pt x="2161604" y="581692"/>
                </a:cubicBezTo>
                <a:cubicBezTo>
                  <a:pt x="2205228" y="581692"/>
                  <a:pt x="2240566" y="570452"/>
                  <a:pt x="2267617" y="547878"/>
                </a:cubicBezTo>
                <a:close/>
                <a:moveTo>
                  <a:pt x="2717292" y="237554"/>
                </a:moveTo>
                <a:cubicBezTo>
                  <a:pt x="2752154" y="274034"/>
                  <a:pt x="2769584" y="321183"/>
                  <a:pt x="2769584" y="378905"/>
                </a:cubicBezTo>
                <a:cubicBezTo>
                  <a:pt x="2769584" y="436626"/>
                  <a:pt x="2751201" y="486537"/>
                  <a:pt x="2714530" y="524542"/>
                </a:cubicBezTo>
                <a:cubicBezTo>
                  <a:pt x="2677859" y="562642"/>
                  <a:pt x="2629281" y="581692"/>
                  <a:pt x="2569083" y="581692"/>
                </a:cubicBezTo>
                <a:cubicBezTo>
                  <a:pt x="2508885" y="581692"/>
                  <a:pt x="2460498" y="563975"/>
                  <a:pt x="2424875" y="528447"/>
                </a:cubicBezTo>
                <a:cubicBezTo>
                  <a:pt x="2389251" y="493014"/>
                  <a:pt x="2371439" y="445199"/>
                  <a:pt x="2371439" y="385191"/>
                </a:cubicBezTo>
                <a:cubicBezTo>
                  <a:pt x="2371725" y="324422"/>
                  <a:pt x="2390489" y="275463"/>
                  <a:pt x="2428018" y="238411"/>
                </a:cubicBezTo>
                <a:cubicBezTo>
                  <a:pt x="2465451" y="201359"/>
                  <a:pt x="2514219" y="182785"/>
                  <a:pt x="2574227" y="182785"/>
                </a:cubicBezTo>
                <a:cubicBezTo>
                  <a:pt x="2634234" y="182785"/>
                  <a:pt x="2682431" y="200977"/>
                  <a:pt x="2717292" y="237458"/>
                </a:cubicBezTo>
                <a:close/>
                <a:moveTo>
                  <a:pt x="2678430" y="381191"/>
                </a:moveTo>
                <a:cubicBezTo>
                  <a:pt x="2678430" y="343281"/>
                  <a:pt x="2669096" y="312706"/>
                  <a:pt x="2650522" y="289655"/>
                </a:cubicBezTo>
                <a:cubicBezTo>
                  <a:pt x="2631948" y="266605"/>
                  <a:pt x="2605754" y="255079"/>
                  <a:pt x="2572036" y="255079"/>
                </a:cubicBezTo>
                <a:cubicBezTo>
                  <a:pt x="2538317" y="255079"/>
                  <a:pt x="2512219" y="266986"/>
                  <a:pt x="2492216" y="290798"/>
                </a:cubicBezTo>
                <a:cubicBezTo>
                  <a:pt x="2472214" y="314611"/>
                  <a:pt x="2462308" y="345472"/>
                  <a:pt x="2462308" y="383477"/>
                </a:cubicBezTo>
                <a:cubicBezTo>
                  <a:pt x="2462308" y="421481"/>
                  <a:pt x="2472214" y="453580"/>
                  <a:pt x="2491931" y="476155"/>
                </a:cubicBezTo>
                <a:cubicBezTo>
                  <a:pt x="2511647" y="498729"/>
                  <a:pt x="2538508" y="509969"/>
                  <a:pt x="2572512" y="509969"/>
                </a:cubicBezTo>
                <a:cubicBezTo>
                  <a:pt x="2606516" y="509969"/>
                  <a:pt x="2632329" y="498348"/>
                  <a:pt x="2650808" y="475012"/>
                </a:cubicBezTo>
                <a:cubicBezTo>
                  <a:pt x="2669286" y="451675"/>
                  <a:pt x="2678525" y="420434"/>
                  <a:pt x="2678525" y="381286"/>
                </a:cubicBezTo>
                <a:close/>
                <a:moveTo>
                  <a:pt x="3280410" y="494729"/>
                </a:moveTo>
                <a:cubicBezTo>
                  <a:pt x="3272028" y="500634"/>
                  <a:pt x="3264313" y="504920"/>
                  <a:pt x="3257360" y="507397"/>
                </a:cubicBezTo>
                <a:cubicBezTo>
                  <a:pt x="3250406" y="509873"/>
                  <a:pt x="3243453" y="511112"/>
                  <a:pt x="3236500" y="511112"/>
                </a:cubicBezTo>
                <a:cubicBezTo>
                  <a:pt x="3223070" y="511112"/>
                  <a:pt x="3212687" y="506730"/>
                  <a:pt x="3205258" y="497872"/>
                </a:cubicBezTo>
                <a:cubicBezTo>
                  <a:pt x="3197829" y="489109"/>
                  <a:pt x="3194114" y="475393"/>
                  <a:pt x="3194114" y="456724"/>
                </a:cubicBezTo>
                <a:lnTo>
                  <a:pt x="3194114" y="260985"/>
                </a:lnTo>
                <a:lnTo>
                  <a:pt x="3291269" y="260985"/>
                </a:lnTo>
                <a:lnTo>
                  <a:pt x="3291269" y="191738"/>
                </a:lnTo>
                <a:lnTo>
                  <a:pt x="3194114" y="191738"/>
                </a:lnTo>
                <a:lnTo>
                  <a:pt x="3194114" y="82677"/>
                </a:lnTo>
                <a:lnTo>
                  <a:pt x="3105150" y="98298"/>
                </a:lnTo>
                <a:lnTo>
                  <a:pt x="3105150" y="191643"/>
                </a:lnTo>
                <a:lnTo>
                  <a:pt x="2957227" y="191643"/>
                </a:lnTo>
                <a:lnTo>
                  <a:pt x="2957227" y="130969"/>
                </a:lnTo>
                <a:cubicBezTo>
                  <a:pt x="2957227" y="111157"/>
                  <a:pt x="2961513" y="96202"/>
                  <a:pt x="2970086" y="86297"/>
                </a:cubicBezTo>
                <a:cubicBezTo>
                  <a:pt x="2978658" y="76391"/>
                  <a:pt x="2990850" y="71438"/>
                  <a:pt x="3006757" y="71438"/>
                </a:cubicBezTo>
                <a:cubicBezTo>
                  <a:pt x="3014948" y="71438"/>
                  <a:pt x="3022473" y="72581"/>
                  <a:pt x="3029236" y="74962"/>
                </a:cubicBezTo>
                <a:cubicBezTo>
                  <a:pt x="3036094" y="77343"/>
                  <a:pt x="3042666" y="80581"/>
                  <a:pt x="3049143" y="84868"/>
                </a:cubicBezTo>
                <a:lnTo>
                  <a:pt x="3085624" y="20479"/>
                </a:lnTo>
                <a:cubicBezTo>
                  <a:pt x="3072479" y="13525"/>
                  <a:pt x="3059049" y="8382"/>
                  <a:pt x="3045429" y="5048"/>
                </a:cubicBezTo>
                <a:cubicBezTo>
                  <a:pt x="3031808" y="1715"/>
                  <a:pt x="3017615" y="0"/>
                  <a:pt x="3003042" y="0"/>
                </a:cubicBezTo>
                <a:cubicBezTo>
                  <a:pt x="2960370" y="0"/>
                  <a:pt x="2927318" y="11621"/>
                  <a:pt x="2903887" y="34957"/>
                </a:cubicBezTo>
                <a:cubicBezTo>
                  <a:pt x="2880455" y="58293"/>
                  <a:pt x="2868740" y="90011"/>
                  <a:pt x="2868740" y="130207"/>
                </a:cubicBezTo>
                <a:lnTo>
                  <a:pt x="2868740" y="191643"/>
                </a:lnTo>
                <a:lnTo>
                  <a:pt x="2803970" y="191643"/>
                </a:lnTo>
                <a:lnTo>
                  <a:pt x="2803970" y="260890"/>
                </a:lnTo>
                <a:lnTo>
                  <a:pt x="2868740" y="260890"/>
                </a:lnTo>
                <a:lnTo>
                  <a:pt x="2868740" y="572643"/>
                </a:lnTo>
                <a:lnTo>
                  <a:pt x="2957322" y="572643"/>
                </a:lnTo>
                <a:lnTo>
                  <a:pt x="2957322" y="260890"/>
                </a:lnTo>
                <a:lnTo>
                  <a:pt x="3105246" y="260890"/>
                </a:lnTo>
                <a:lnTo>
                  <a:pt x="3105246" y="469297"/>
                </a:lnTo>
                <a:cubicBezTo>
                  <a:pt x="3105246" y="505968"/>
                  <a:pt x="3114675" y="533876"/>
                  <a:pt x="3133535" y="553022"/>
                </a:cubicBezTo>
                <a:cubicBezTo>
                  <a:pt x="3152394" y="572167"/>
                  <a:pt x="3180588" y="581692"/>
                  <a:pt x="3218021" y="581692"/>
                </a:cubicBezTo>
                <a:cubicBezTo>
                  <a:pt x="3236405" y="581692"/>
                  <a:pt x="3253454" y="579311"/>
                  <a:pt x="3269171" y="574453"/>
                </a:cubicBezTo>
                <a:cubicBezTo>
                  <a:pt x="3284887" y="569595"/>
                  <a:pt x="3297841" y="563118"/>
                  <a:pt x="3308033" y="554926"/>
                </a:cubicBezTo>
                <a:lnTo>
                  <a:pt x="3280505" y="494633"/>
                </a:lnTo>
                <a:close/>
                <a:moveTo>
                  <a:pt x="301181" y="915543"/>
                </a:moveTo>
                <a:lnTo>
                  <a:pt x="497300" y="1449134"/>
                </a:lnTo>
                <a:lnTo>
                  <a:pt x="399860" y="1449134"/>
                </a:lnTo>
                <a:lnTo>
                  <a:pt x="354139" y="1324166"/>
                </a:lnTo>
                <a:lnTo>
                  <a:pt x="140970" y="1324166"/>
                </a:lnTo>
                <a:lnTo>
                  <a:pt x="97441" y="1449134"/>
                </a:lnTo>
                <a:lnTo>
                  <a:pt x="0" y="1449134"/>
                </a:lnTo>
                <a:lnTo>
                  <a:pt x="197930" y="915543"/>
                </a:lnTo>
                <a:lnTo>
                  <a:pt x="301371" y="915543"/>
                </a:lnTo>
                <a:close/>
                <a:moveTo>
                  <a:pt x="329851" y="1247108"/>
                </a:moveTo>
                <a:lnTo>
                  <a:pt x="257651" y="1037654"/>
                </a:lnTo>
                <a:cubicBezTo>
                  <a:pt x="255937" y="1032224"/>
                  <a:pt x="254318" y="1027271"/>
                  <a:pt x="252984" y="1022795"/>
                </a:cubicBezTo>
                <a:cubicBezTo>
                  <a:pt x="251651" y="1018318"/>
                  <a:pt x="250031" y="1012888"/>
                  <a:pt x="248317" y="1006412"/>
                </a:cubicBezTo>
                <a:lnTo>
                  <a:pt x="246126" y="1006412"/>
                </a:lnTo>
                <a:cubicBezTo>
                  <a:pt x="244412" y="1012317"/>
                  <a:pt x="242792" y="1017651"/>
                  <a:pt x="241459" y="1022223"/>
                </a:cubicBezTo>
                <a:cubicBezTo>
                  <a:pt x="240125" y="1026795"/>
                  <a:pt x="238411" y="1031938"/>
                  <a:pt x="236411" y="1037654"/>
                </a:cubicBezTo>
                <a:lnTo>
                  <a:pt x="164973" y="1247108"/>
                </a:lnTo>
                <a:lnTo>
                  <a:pt x="329756" y="1247108"/>
                </a:lnTo>
                <a:close/>
                <a:moveTo>
                  <a:pt x="557403" y="1449134"/>
                </a:moveTo>
                <a:lnTo>
                  <a:pt x="648557" y="1449134"/>
                </a:lnTo>
                <a:lnTo>
                  <a:pt x="648557" y="915543"/>
                </a:lnTo>
                <a:lnTo>
                  <a:pt x="557403" y="915543"/>
                </a:lnTo>
                <a:lnTo>
                  <a:pt x="557403" y="1449134"/>
                </a:lnTo>
                <a:close/>
                <a:moveTo>
                  <a:pt x="1271778" y="915543"/>
                </a:moveTo>
                <a:lnTo>
                  <a:pt x="883730" y="915543"/>
                </a:lnTo>
                <a:lnTo>
                  <a:pt x="883730" y="992600"/>
                </a:lnTo>
                <a:lnTo>
                  <a:pt x="1031843" y="992600"/>
                </a:lnTo>
                <a:lnTo>
                  <a:pt x="1031843" y="1449134"/>
                </a:lnTo>
                <a:lnTo>
                  <a:pt x="1122998" y="1449134"/>
                </a:lnTo>
                <a:lnTo>
                  <a:pt x="1122998" y="992600"/>
                </a:lnTo>
                <a:lnTo>
                  <a:pt x="1271778" y="992600"/>
                </a:lnTo>
                <a:lnTo>
                  <a:pt x="1271778" y="915543"/>
                </a:lnTo>
                <a:close/>
                <a:moveTo>
                  <a:pt x="1581340" y="1113854"/>
                </a:moveTo>
                <a:cubicBezTo>
                  <a:pt x="1616202" y="1150334"/>
                  <a:pt x="1633633" y="1197483"/>
                  <a:pt x="1633633" y="1255205"/>
                </a:cubicBezTo>
                <a:cubicBezTo>
                  <a:pt x="1633633" y="1312926"/>
                  <a:pt x="1615250" y="1362837"/>
                  <a:pt x="1578578" y="1400842"/>
                </a:cubicBezTo>
                <a:cubicBezTo>
                  <a:pt x="1541812" y="1438942"/>
                  <a:pt x="1493330" y="1457992"/>
                  <a:pt x="1433132" y="1457992"/>
                </a:cubicBezTo>
                <a:cubicBezTo>
                  <a:pt x="1372934" y="1457992"/>
                  <a:pt x="1324547" y="1440275"/>
                  <a:pt x="1288923" y="1404747"/>
                </a:cubicBezTo>
                <a:cubicBezTo>
                  <a:pt x="1253300" y="1369314"/>
                  <a:pt x="1235488" y="1321499"/>
                  <a:pt x="1235488" y="1261491"/>
                </a:cubicBezTo>
                <a:cubicBezTo>
                  <a:pt x="1235774" y="1200722"/>
                  <a:pt x="1254538" y="1151763"/>
                  <a:pt x="1292066" y="1114711"/>
                </a:cubicBezTo>
                <a:cubicBezTo>
                  <a:pt x="1329500" y="1077659"/>
                  <a:pt x="1378268" y="1059085"/>
                  <a:pt x="1438275" y="1059085"/>
                </a:cubicBezTo>
                <a:cubicBezTo>
                  <a:pt x="1498283" y="1059085"/>
                  <a:pt x="1546479" y="1077278"/>
                  <a:pt x="1581340" y="1113758"/>
                </a:cubicBezTo>
                <a:close/>
                <a:moveTo>
                  <a:pt x="1542479" y="1257491"/>
                </a:moveTo>
                <a:cubicBezTo>
                  <a:pt x="1542479" y="1219581"/>
                  <a:pt x="1533144" y="1189006"/>
                  <a:pt x="1514570" y="1165955"/>
                </a:cubicBezTo>
                <a:cubicBezTo>
                  <a:pt x="1495997" y="1142905"/>
                  <a:pt x="1469803" y="1131380"/>
                  <a:pt x="1436084" y="1131380"/>
                </a:cubicBezTo>
                <a:cubicBezTo>
                  <a:pt x="1402366" y="1131380"/>
                  <a:pt x="1376267" y="1143286"/>
                  <a:pt x="1356265" y="1167098"/>
                </a:cubicBezTo>
                <a:cubicBezTo>
                  <a:pt x="1336262" y="1190911"/>
                  <a:pt x="1326356" y="1221772"/>
                  <a:pt x="1326356" y="1259777"/>
                </a:cubicBezTo>
                <a:cubicBezTo>
                  <a:pt x="1326356" y="1297781"/>
                  <a:pt x="1336262" y="1329881"/>
                  <a:pt x="1355979" y="1352455"/>
                </a:cubicBezTo>
                <a:cubicBezTo>
                  <a:pt x="1375696" y="1375029"/>
                  <a:pt x="1402556" y="1386269"/>
                  <a:pt x="1436561" y="1386269"/>
                </a:cubicBezTo>
                <a:cubicBezTo>
                  <a:pt x="1470565" y="1386269"/>
                  <a:pt x="1496378" y="1374648"/>
                  <a:pt x="1514856" y="1351312"/>
                </a:cubicBezTo>
                <a:cubicBezTo>
                  <a:pt x="1533335" y="1327976"/>
                  <a:pt x="1542574" y="1296734"/>
                  <a:pt x="1542574" y="1257586"/>
                </a:cubicBezTo>
                <a:close/>
                <a:moveTo>
                  <a:pt x="1951577" y="1285399"/>
                </a:moveTo>
                <a:cubicBezTo>
                  <a:pt x="1951577" y="1314450"/>
                  <a:pt x="1943290" y="1338453"/>
                  <a:pt x="1926622" y="1357598"/>
                </a:cubicBezTo>
                <a:cubicBezTo>
                  <a:pt x="1910048" y="1376744"/>
                  <a:pt x="1888522" y="1386269"/>
                  <a:pt x="1862233" y="1386269"/>
                </a:cubicBezTo>
                <a:cubicBezTo>
                  <a:pt x="1835944" y="1386269"/>
                  <a:pt x="1817465" y="1378268"/>
                  <a:pt x="1805273" y="1362266"/>
                </a:cubicBezTo>
                <a:cubicBezTo>
                  <a:pt x="1793081" y="1346264"/>
                  <a:pt x="1787081" y="1322356"/>
                  <a:pt x="1787081" y="1290638"/>
                </a:cubicBezTo>
                <a:lnTo>
                  <a:pt x="1787081" y="1068134"/>
                </a:lnTo>
                <a:lnTo>
                  <a:pt x="1698498" y="1068134"/>
                </a:lnTo>
                <a:lnTo>
                  <a:pt x="1698498" y="1302544"/>
                </a:lnTo>
                <a:cubicBezTo>
                  <a:pt x="1698498" y="1353407"/>
                  <a:pt x="1709833" y="1391984"/>
                  <a:pt x="1732502" y="1418463"/>
                </a:cubicBezTo>
                <a:cubicBezTo>
                  <a:pt x="1755172" y="1444943"/>
                  <a:pt x="1788890" y="1458087"/>
                  <a:pt x="1833563" y="1458087"/>
                </a:cubicBezTo>
                <a:cubicBezTo>
                  <a:pt x="1856423" y="1458087"/>
                  <a:pt x="1878425" y="1452563"/>
                  <a:pt x="1899571" y="1441514"/>
                </a:cubicBezTo>
                <a:cubicBezTo>
                  <a:pt x="1920716" y="1430465"/>
                  <a:pt x="1937480" y="1415796"/>
                  <a:pt x="1949577" y="1397413"/>
                </a:cubicBezTo>
                <a:lnTo>
                  <a:pt x="1951482" y="1397413"/>
                </a:lnTo>
                <a:lnTo>
                  <a:pt x="1951482" y="1449134"/>
                </a:lnTo>
                <a:lnTo>
                  <a:pt x="2040446" y="1449134"/>
                </a:lnTo>
                <a:lnTo>
                  <a:pt x="2040446" y="1068134"/>
                </a:lnTo>
                <a:lnTo>
                  <a:pt x="1951482" y="1068134"/>
                </a:lnTo>
                <a:lnTo>
                  <a:pt x="1951482" y="1285399"/>
                </a:lnTo>
                <a:close/>
                <a:moveTo>
                  <a:pt x="2326767" y="1061466"/>
                </a:moveTo>
                <a:cubicBezTo>
                  <a:pt x="2303907" y="1061466"/>
                  <a:pt x="2283809" y="1067943"/>
                  <a:pt x="2266474" y="1080992"/>
                </a:cubicBezTo>
                <a:cubicBezTo>
                  <a:pt x="2249138" y="1094042"/>
                  <a:pt x="2235994" y="1112711"/>
                  <a:pt x="2227040" y="1136999"/>
                </a:cubicBezTo>
                <a:lnTo>
                  <a:pt x="2225516" y="1136999"/>
                </a:lnTo>
                <a:lnTo>
                  <a:pt x="2225516" y="1068134"/>
                </a:lnTo>
                <a:lnTo>
                  <a:pt x="2136553" y="1068134"/>
                </a:lnTo>
                <a:lnTo>
                  <a:pt x="2136553" y="1449134"/>
                </a:lnTo>
                <a:lnTo>
                  <a:pt x="2225516" y="1449134"/>
                </a:lnTo>
                <a:lnTo>
                  <a:pt x="2225516" y="1260824"/>
                </a:lnTo>
                <a:cubicBezTo>
                  <a:pt x="2225516" y="1224344"/>
                  <a:pt x="2233422" y="1195007"/>
                  <a:pt x="2249138" y="1172623"/>
                </a:cubicBezTo>
                <a:cubicBezTo>
                  <a:pt x="2264855" y="1150334"/>
                  <a:pt x="2285524" y="1139095"/>
                  <a:pt x="2311051" y="1139095"/>
                </a:cubicBezTo>
                <a:cubicBezTo>
                  <a:pt x="2319242" y="1139095"/>
                  <a:pt x="2326958" y="1139857"/>
                  <a:pt x="2334292" y="1141476"/>
                </a:cubicBezTo>
                <a:cubicBezTo>
                  <a:pt x="2341626" y="1143095"/>
                  <a:pt x="2348865" y="1145286"/>
                  <a:pt x="2356104" y="1147953"/>
                </a:cubicBezTo>
                <a:lnTo>
                  <a:pt x="2379917" y="1072039"/>
                </a:lnTo>
                <a:cubicBezTo>
                  <a:pt x="2370487" y="1067848"/>
                  <a:pt x="2361724" y="1064990"/>
                  <a:pt x="2353532" y="1063466"/>
                </a:cubicBezTo>
                <a:cubicBezTo>
                  <a:pt x="2345341" y="1061942"/>
                  <a:pt x="2336387" y="1061276"/>
                  <a:pt x="2326767" y="1061276"/>
                </a:cubicBezTo>
                <a:close/>
              </a:path>
            </a:pathLst>
          </a:custGeom>
          <a:gradFill>
            <a:gsLst>
              <a:gs pos="0">
                <a:srgbClr val="4D3677"/>
              </a:gs>
              <a:gs pos="72000">
                <a:srgbClr val="8661C5"/>
              </a:gs>
            </a:gsLst>
            <a:lin ang="2700000" scaled="0"/>
          </a:gradFill>
          <a:ln w="0" cap="flat">
            <a:noFill/>
            <a:prstDash val="solid"/>
            <a:miter/>
          </a:ln>
        </p:spPr>
        <p:txBody>
          <a:bodyPr rtlCol="0" anchor="ctr"/>
          <a:lstStyle/>
          <a:p>
            <a:endParaRPr lang="en-US"/>
          </a:p>
        </p:txBody>
      </p:sp>
    </p:spTree>
    <p:extLst>
      <p:ext uri="{BB962C8B-B14F-4D97-AF65-F5344CB8AC3E}">
        <p14:creationId xmlns:p14="http://schemas.microsoft.com/office/powerpoint/2010/main" val="478385131"/>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9668AE-5CD6-D782-C7B5-872E7248B94E}"/>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9" name="Title 1"/>
          <p:cNvSpPr>
            <a:spLocks noGrp="1"/>
          </p:cNvSpPr>
          <p:nvPr>
            <p:ph type="title" hasCustomPrompt="1"/>
          </p:nvPr>
        </p:nvSpPr>
        <p:spPr bwMode="white">
          <a:xfrm>
            <a:off x="584200" y="2425780"/>
            <a:ext cx="5577840" cy="1107996"/>
          </a:xfrm>
          <a:noFill/>
        </p:spPr>
        <p:txBody>
          <a:bodyPr lIns="0" tIns="0" rIns="0" bIns="0" anchor="b" anchorCtr="0">
            <a:spAutoFit/>
          </a:bodyPr>
          <a:lstStyle>
            <a:lvl1pPr algn="l" defTabSz="932742" rtl="0" eaLnBrk="1" latinLnBrk="0" hangingPunct="1">
              <a:lnSpc>
                <a:spcPct val="100000"/>
              </a:lnSpc>
              <a:spcBef>
                <a:spcPct val="0"/>
              </a:spcBef>
              <a:buNone/>
              <a:defRPr lang="en-US" sz="4000" b="0" kern="1200" cap="none" spc="-50" baseline="0" dirty="0">
                <a:ln w="3175">
                  <a:noFill/>
                </a:ln>
                <a:solidFill>
                  <a:srgbClr val="4D3677"/>
                </a:solidFill>
                <a:effectLst/>
                <a:latin typeface="Segoe Sans Display Semibold" pitchFamily="2" charset="0"/>
                <a:ea typeface="+mn-ea"/>
                <a:cs typeface="Segoe Sans Display Semibold" pitchFamily="2" charset="0"/>
              </a:defRPr>
            </a:lvl1pPr>
          </a:lstStyle>
          <a:p>
            <a:pPr marL="0" marR="0" lvl="0" indent="0" algn="l" defTabSz="932742" rtl="0" eaLnBrk="1" fontAlgn="auto" latinLnBrk="0" hangingPunct="1">
              <a:lnSpc>
                <a:spcPct val="90000"/>
              </a:lnSpc>
              <a:spcBef>
                <a:spcPct val="0"/>
              </a:spcBef>
              <a:spcAft>
                <a:spcPts val="0"/>
              </a:spcAft>
              <a:buClrTx/>
              <a:buSzPct val="90000"/>
              <a:buFont typeface="Wingdings" panose="05000000000000000000" pitchFamily="2" charset="2"/>
              <a:buNone/>
              <a:tabLst/>
            </a:pPr>
            <a:r>
              <a:rPr lang="en-US"/>
              <a:t>Event name or presentation title </a:t>
            </a:r>
          </a:p>
        </p:txBody>
      </p:sp>
      <p:sp>
        <p:nvSpPr>
          <p:cNvPr id="5" name="Text Placeholder 4"/>
          <p:cNvSpPr>
            <a:spLocks noGrp="1"/>
          </p:cNvSpPr>
          <p:nvPr>
            <p:ph type="body" sz="quarter" idx="12" hasCustomPrompt="1"/>
          </p:nvPr>
        </p:nvSpPr>
        <p:spPr bwMode="white">
          <a:xfrm>
            <a:off x="584200" y="3962400"/>
            <a:ext cx="5577840" cy="276999"/>
          </a:xfrm>
          <a:noFill/>
        </p:spPr>
        <p:txBody>
          <a:bodyPr wrap="square" lIns="0" tIns="0" rIns="0" bIns="0">
            <a:spAutoFit/>
          </a:bodyPr>
          <a:lstStyle>
            <a:lvl1pPr marL="0" indent="0">
              <a:spcBef>
                <a:spcPts val="0"/>
              </a:spcBef>
              <a:buNone/>
              <a:defRPr sz="1800" spc="0" baseline="0">
                <a:solidFill>
                  <a:srgbClr val="091F2C"/>
                </a:solidFill>
                <a:latin typeface="+mn-lt"/>
                <a:cs typeface="Segoe UI" panose="020B0502040204020203" pitchFamily="34" charset="0"/>
              </a:defRPr>
            </a:lvl1pPr>
          </a:lstStyle>
          <a:p>
            <a:pPr lvl="0"/>
            <a:r>
              <a:rPr lang="en-US"/>
              <a:t>Speaker name or subtitle text</a:t>
            </a:r>
          </a:p>
        </p:txBody>
      </p:sp>
      <p:pic>
        <p:nvPicPr>
          <p:cNvPr id="2" name="MS logo gray - EMF" descr="Microsoft logo, gray text version">
            <a:extLst>
              <a:ext uri="{FF2B5EF4-FFF2-40B4-BE49-F238E27FC236}">
                <a16:creationId xmlns:a16="http://schemas.microsoft.com/office/drawing/2014/main" id="{4B2684EB-34E2-E67F-1ABA-8374FB1B8850}"/>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0166138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Segoe Sans Display Semibold" pitchFamily="2" charset="0"/>
                <a:cs typeface="Segoe Sans Display Semibold" pitchFamily="2"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76999"/>
          </a:xfrm>
          <a:noFill/>
        </p:spPr>
        <p:txBody>
          <a:bodyPr wrap="square" lIns="0" tIns="0" rIns="0" bIns="0">
            <a:spAutoFit/>
          </a:bodyPr>
          <a:lstStyle>
            <a:lvl1pPr marL="0" indent="0">
              <a:spcBef>
                <a:spcPts val="0"/>
              </a:spcBef>
              <a:buNone/>
              <a:defRPr sz="18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3B0D12AE-ADCF-1091-117F-BB03F7EC506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7990398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6216318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3437298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2245336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4610062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267627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CFADFBB8-E1C1-D5AB-8154-CBA2D9EFB6B9}"/>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7871981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42499484"/>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Blank titl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2"/>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3B0D12AE-ADCF-1091-117F-BB03F7EC506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6179408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22098644"/>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23859385"/>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3450941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277569277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43199716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5837726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6809542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855859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36193516"/>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33374485"/>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8CE50-46CE-0973-AC08-7477BEAD00F3}"/>
              </a:ext>
            </a:extLst>
          </p:cNvPr>
          <p:cNvSpPr>
            <a:spLocks noGrp="1"/>
          </p:cNvSpPr>
          <p:nvPr>
            <p:ph type="title"/>
          </p:nvPr>
        </p:nvSpPr>
        <p:spPr/>
        <p:txBody>
          <a:bodyPr/>
          <a:lstStyle/>
          <a:p>
            <a:r>
              <a:rPr lang="en-US"/>
              <a:t>Click to edit Master title style</a:t>
            </a:r>
            <a:endParaRPr lang="en-US" dirty="0"/>
          </a:p>
        </p:txBody>
      </p:sp>
      <p:sp>
        <p:nvSpPr>
          <p:cNvPr id="3" name="Text Placeholder 11">
            <a:extLst>
              <a:ext uri="{FF2B5EF4-FFF2-40B4-BE49-F238E27FC236}">
                <a16:creationId xmlns:a16="http://schemas.microsoft.com/office/drawing/2014/main" id="{03424D10-01E7-37F9-6091-2C95487D9F73}"/>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b="0">
                <a:solidFill>
                  <a:schemeClr val="tx2"/>
                </a:solidFill>
                <a:latin typeface="+mj-lt"/>
              </a:defRPr>
            </a:lvl1pPr>
          </a:lstStyle>
          <a:p>
            <a:pPr lvl="0"/>
            <a:r>
              <a:rPr lang="en-US"/>
              <a:t>Click to edit Master text styles</a:t>
            </a:r>
          </a:p>
        </p:txBody>
      </p:sp>
      <p:sp>
        <p:nvSpPr>
          <p:cNvPr id="4" name="Text Placeholder 7">
            <a:extLst>
              <a:ext uri="{FF2B5EF4-FFF2-40B4-BE49-F238E27FC236}">
                <a16:creationId xmlns:a16="http://schemas.microsoft.com/office/drawing/2014/main" id="{FDFE8ED1-0EC9-B339-1813-0B4260A0A2DA}"/>
              </a:ext>
            </a:extLst>
          </p:cNvPr>
          <p:cNvSpPr>
            <a:spLocks noGrp="1"/>
          </p:cNvSpPr>
          <p:nvPr>
            <p:ph type="body" sz="quarter" idx="14"/>
          </p:nvPr>
        </p:nvSpPr>
        <p:spPr>
          <a:xfrm>
            <a:off x="584200" y="2283115"/>
            <a:ext cx="2532063" cy="1600438"/>
          </a:xfrm>
        </p:spPr>
        <p:txBody>
          <a:bodyPr vert="horz" wrap="square" lIns="0" tIns="0" rIns="0" bIns="0" rtlCol="0">
            <a:spAutoFit/>
          </a:bodyPr>
          <a:lstStyle>
            <a:lvl1pPr>
              <a:defRPr lang="en-US" sz="1600" dirty="0"/>
            </a:lvl1pPr>
            <a:lvl2pPr>
              <a:defRPr lang="en-US" sz="1600" dirty="0"/>
            </a:lvl2pPr>
            <a:lvl3pPr>
              <a:defRPr lang="en-US" sz="1600" dirty="0"/>
            </a:lvl3pPr>
            <a:lvl4pPr>
              <a:defRPr lang="en-US" sz="1400" dirty="0"/>
            </a:lvl4pPr>
            <a:lvl5pPr>
              <a:defRPr lang="en-US" sz="14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endParaRPr lang="en-US" dirty="0"/>
          </a:p>
        </p:txBody>
      </p:sp>
      <p:sp>
        <p:nvSpPr>
          <p:cNvPr id="5" name="Text Placeholder 11">
            <a:extLst>
              <a:ext uri="{FF2B5EF4-FFF2-40B4-BE49-F238E27FC236}">
                <a16:creationId xmlns:a16="http://schemas.microsoft.com/office/drawing/2014/main" id="{823006D8-810A-DCBB-7E79-17F6322E2FFC}"/>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b="0">
                <a:solidFill>
                  <a:schemeClr val="tx2"/>
                </a:solidFill>
                <a:latin typeface="+mj-lt"/>
              </a:defRPr>
            </a:lvl1pPr>
          </a:lstStyle>
          <a:p>
            <a:pPr lvl="0"/>
            <a:r>
              <a:rPr lang="en-US"/>
              <a:t>Click to edit Master text styles</a:t>
            </a:r>
          </a:p>
        </p:txBody>
      </p:sp>
      <p:sp>
        <p:nvSpPr>
          <p:cNvPr id="6" name="Text Placeholder 9">
            <a:extLst>
              <a:ext uri="{FF2B5EF4-FFF2-40B4-BE49-F238E27FC236}">
                <a16:creationId xmlns:a16="http://schemas.microsoft.com/office/drawing/2014/main" id="{ADAAB847-57CB-2458-2ADA-6D7770794074}"/>
              </a:ext>
            </a:extLst>
          </p:cNvPr>
          <p:cNvSpPr>
            <a:spLocks noGrp="1"/>
          </p:cNvSpPr>
          <p:nvPr>
            <p:ph type="body" sz="quarter" idx="15"/>
          </p:nvPr>
        </p:nvSpPr>
        <p:spPr>
          <a:xfrm>
            <a:off x="3413125" y="2276475"/>
            <a:ext cx="2532063" cy="1600438"/>
          </a:xfrm>
        </p:spPr>
        <p:txBody>
          <a:bodyPr vert="horz" wrap="square" lIns="0" tIns="0" rIns="0" bIns="0" rtlCol="0">
            <a:spAutoFit/>
          </a:bodyPr>
          <a:lstStyle>
            <a:lvl1pPr>
              <a:defRPr lang="en-US" sz="1600" dirty="0"/>
            </a:lvl1pPr>
            <a:lvl2pPr>
              <a:defRPr lang="en-US" sz="1600" dirty="0"/>
            </a:lvl2pPr>
            <a:lvl3pPr>
              <a:defRPr lang="en-US" sz="1600" dirty="0"/>
            </a:lvl3pPr>
            <a:lvl4pPr>
              <a:defRPr lang="en-US" sz="1400" dirty="0"/>
            </a:lvl4pPr>
            <a:lvl5pPr>
              <a:defRPr lang="en-US" sz="14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endParaRPr lang="en-US" dirty="0"/>
          </a:p>
        </p:txBody>
      </p:sp>
      <p:sp>
        <p:nvSpPr>
          <p:cNvPr id="7" name="Text Placeholder 11">
            <a:extLst>
              <a:ext uri="{FF2B5EF4-FFF2-40B4-BE49-F238E27FC236}">
                <a16:creationId xmlns:a16="http://schemas.microsoft.com/office/drawing/2014/main" id="{6B655A31-FF73-73EA-1EA8-00F13891AB94}"/>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b="0">
                <a:solidFill>
                  <a:schemeClr val="tx2"/>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E819634A-80BB-C620-3C16-1EA80A7B1C18}"/>
              </a:ext>
            </a:extLst>
          </p:cNvPr>
          <p:cNvSpPr>
            <a:spLocks noGrp="1"/>
          </p:cNvSpPr>
          <p:nvPr>
            <p:ph type="body" sz="quarter" idx="19"/>
          </p:nvPr>
        </p:nvSpPr>
        <p:spPr>
          <a:xfrm>
            <a:off x="6244208" y="2283115"/>
            <a:ext cx="2532063" cy="1600438"/>
          </a:xfrm>
        </p:spPr>
        <p:txBody>
          <a:bodyPr vert="horz" wrap="square" lIns="0" tIns="0" rIns="0" bIns="0" rtlCol="0">
            <a:spAutoFit/>
          </a:bodyPr>
          <a:lstStyle>
            <a:lvl1pPr>
              <a:defRPr lang="en-US" sz="1600" dirty="0"/>
            </a:lvl1pPr>
            <a:lvl2pPr>
              <a:defRPr lang="en-US" sz="1600" dirty="0"/>
            </a:lvl2pPr>
            <a:lvl3pPr>
              <a:defRPr lang="en-US" sz="1600" dirty="0"/>
            </a:lvl3pPr>
            <a:lvl4pPr>
              <a:defRPr lang="en-US" sz="1400" dirty="0"/>
            </a:lvl4pPr>
            <a:lvl5pPr>
              <a:defRPr lang="en-US" sz="14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endParaRPr lang="en-US" dirty="0"/>
          </a:p>
        </p:txBody>
      </p:sp>
      <p:sp>
        <p:nvSpPr>
          <p:cNvPr id="9" name="Text Placeholder 11">
            <a:extLst>
              <a:ext uri="{FF2B5EF4-FFF2-40B4-BE49-F238E27FC236}">
                <a16:creationId xmlns:a16="http://schemas.microsoft.com/office/drawing/2014/main" id="{05E7CC6D-40F5-C58C-FC44-793B1A98AC5D}"/>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b="0">
                <a:solidFill>
                  <a:schemeClr val="tx2"/>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E6B93ED5-5CA7-C983-373E-E42D7424C7CB}"/>
              </a:ext>
            </a:extLst>
          </p:cNvPr>
          <p:cNvSpPr>
            <a:spLocks noGrp="1"/>
          </p:cNvSpPr>
          <p:nvPr>
            <p:ph type="body" sz="quarter" idx="21"/>
          </p:nvPr>
        </p:nvSpPr>
        <p:spPr>
          <a:xfrm>
            <a:off x="9073133" y="2276475"/>
            <a:ext cx="2532063" cy="1600438"/>
          </a:xfrm>
        </p:spPr>
        <p:txBody>
          <a:bodyPr vert="horz" wrap="square" lIns="0" tIns="0" rIns="0" bIns="0" rtlCol="0">
            <a:spAutoFit/>
          </a:bodyPr>
          <a:lstStyle>
            <a:lvl1pPr>
              <a:defRPr lang="en-US" sz="1600"/>
            </a:lvl1pPr>
            <a:lvl2pPr>
              <a:defRPr lang="en-US" sz="1600"/>
            </a:lvl2pPr>
            <a:lvl3pPr>
              <a:defRPr lang="en-US" sz="1600"/>
            </a:lvl3pPr>
            <a:lvl4pPr>
              <a:defRPr lang="en-US" sz="1400"/>
            </a:lvl4pPr>
            <a:lvl5pPr>
              <a:defRPr lang="en-US" sz="14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endParaRPr lang="en-US" dirty="0"/>
          </a:p>
        </p:txBody>
      </p:sp>
    </p:spTree>
    <p:extLst>
      <p:ext uri="{BB962C8B-B14F-4D97-AF65-F5344CB8AC3E}">
        <p14:creationId xmlns:p14="http://schemas.microsoft.com/office/powerpoint/2010/main" val="3057311094"/>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86969623"/>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46663361"/>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82178429"/>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1919471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1239307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85360784"/>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9956230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1705005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3314054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7667648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67744903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5817579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951163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7651708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339645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9874583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Developer Code Layout">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87639364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Code Bottom">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13922926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Code Top">
    <p:bg>
      <p:bgPr>
        <a:solidFill>
          <a:schemeClr val="bg2"/>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62773810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Code Right sid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76961993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name="Code Left sde">
    <p:bg>
      <p:bgPr>
        <a:solidFill>
          <a:schemeClr val="bg2"/>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90621487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9553800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bg2"/>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31A31B0-DA79-E282-BD21-42CF3B67D8EA}"/>
              </a:ext>
            </a:extLst>
          </p:cNvPr>
          <p:cNvPicPr>
            <a:picLocks noChangeAspect="1"/>
          </p:cNvPicPr>
          <p:nvPr userDrawn="1"/>
        </p:nvPicPr>
        <p:blipFill>
          <a:blip r:embed="rId2"/>
          <a:srcRect/>
          <a:stretch/>
        </p:blipFill>
        <p:spPr>
          <a:xfrm>
            <a:off x="0" y="762"/>
            <a:ext cx="12189291" cy="6856476"/>
          </a:xfrm>
          <a:prstGeom prst="rect">
            <a:avLst/>
          </a:prstGeom>
        </p:spPr>
      </p:pic>
      <p:sp>
        <p:nvSpPr>
          <p:cNvPr id="2" name="Title 1"/>
          <p:cNvSpPr>
            <a:spLocks noGrp="1"/>
          </p:cNvSpPr>
          <p:nvPr>
            <p:ph type="title" hasCustomPrompt="1"/>
          </p:nvPr>
        </p:nvSpPr>
        <p:spPr>
          <a:xfrm>
            <a:off x="585216" y="2977823"/>
            <a:ext cx="62179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21792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rgbClr val="FFFFFF"/>
                </a:solidFill>
                <a:latin typeface="+mn-lt"/>
              </a:defRPr>
            </a:lvl1pPr>
          </a:lstStyle>
          <a:p>
            <a:pPr lvl="0"/>
            <a:r>
              <a:rPr lang="en-US"/>
              <a:t>Speaker name</a:t>
            </a:r>
          </a:p>
        </p:txBody>
      </p:sp>
    </p:spTree>
    <p:extLst>
      <p:ext uri="{BB962C8B-B14F-4D97-AF65-F5344CB8AC3E}">
        <p14:creationId xmlns:p14="http://schemas.microsoft.com/office/powerpoint/2010/main" val="29030959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p:cSld name="Demo slide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5858061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091F2C"/>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55AB3C7-DD87-C9B0-751D-F81E1404C834}"/>
              </a:ext>
            </a:extLst>
          </p:cNvPr>
          <p:cNvPicPr>
            <a:picLocks noChangeAspect="1"/>
          </p:cNvPicPr>
          <p:nvPr userDrawn="1"/>
        </p:nvPicPr>
        <p:blipFill>
          <a:blip r:embed="rId2"/>
          <a:srcRect/>
          <a:stretch/>
        </p:blipFill>
        <p:spPr>
          <a:xfrm>
            <a:off x="1354" y="762"/>
            <a:ext cx="12189291" cy="6856476"/>
          </a:xfrm>
          <a:prstGeom prst="rect">
            <a:avLst/>
          </a:prstGeom>
        </p:spPr>
      </p:pic>
      <p:sp>
        <p:nvSpPr>
          <p:cNvPr id="2" name="Title 1"/>
          <p:cNvSpPr>
            <a:spLocks noGrp="1"/>
          </p:cNvSpPr>
          <p:nvPr>
            <p:ph type="title" hasCustomPrompt="1"/>
          </p:nvPr>
        </p:nvSpPr>
        <p:spPr>
          <a:xfrm>
            <a:off x="585216" y="2980408"/>
            <a:ext cx="66751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2605157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3542451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07874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6331864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2822110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Black Notes slide Layout">
    <p:bg bwMode="gray">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87199025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est patter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E530C24-163F-15BF-3D01-A8CA8BF2688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459747095"/>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302431"/>
            <a:ext cx="4167887" cy="1231106"/>
          </a:xfrm>
        </p:spPr>
        <p:txBody>
          <a:bodyPr anchor="b" anchorCtr="0">
            <a:spAutoFit/>
          </a:bodyPr>
          <a:lstStyle>
            <a:lvl1pPr>
              <a:defRPr sz="4000">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3" name="Picture 2" descr="Woman with Surface Studio">
            <a:extLst>
              <a:ext uri="{FF2B5EF4-FFF2-40B4-BE49-F238E27FC236}">
                <a16:creationId xmlns:a16="http://schemas.microsoft.com/office/drawing/2014/main" id="{DF420509-B374-8484-B263-30454C986927}"/>
              </a:ext>
            </a:extLst>
          </p:cNvPr>
          <p:cNvPicPr>
            <a:picLocks/>
          </p:cNvPicPr>
          <p:nvPr/>
        </p:nvPicPr>
        <p:blipFill rotWithShape="1">
          <a:blip r:embed="rId3" cstate="print">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42009101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9045328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302431"/>
            <a:ext cx="4167887" cy="1231106"/>
          </a:xfrm>
        </p:spPr>
        <p:txBody>
          <a:bodyPr anchor="b" anchorCtr="0">
            <a:spAutoFit/>
          </a:bodyPr>
          <a:lstStyle>
            <a:lvl1pPr>
              <a:defRPr sz="4000">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MS logo white - EMF" descr="Microsoft logo white text version">
            <a:extLst>
              <a:ext uri="{FF2B5EF4-FFF2-40B4-BE49-F238E27FC236}">
                <a16:creationId xmlns:a16="http://schemas.microsoft.com/office/drawing/2014/main" id="{55A1818D-42EB-ADC6-A242-215C6D8E818A}"/>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4" name="Picture 3" descr="Woman with Surface Studio">
            <a:extLst>
              <a:ext uri="{FF2B5EF4-FFF2-40B4-BE49-F238E27FC236}">
                <a16:creationId xmlns:a16="http://schemas.microsoft.com/office/drawing/2014/main" id="{B9701B2D-C12B-60D0-C725-C8614FF199C7}"/>
              </a:ext>
            </a:extLst>
          </p:cNvPr>
          <p:cNvPicPr>
            <a:picLocks/>
          </p:cNvPicPr>
          <p:nvPr/>
        </p:nvPicPr>
        <p:blipFill rotWithShape="1">
          <a:blip r:embed="rId3" cstate="print">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3935783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2" name="Picture 1" descr="Blurred colorful background event walk-in slide.">
            <a:extLst>
              <a:ext uri="{FF2B5EF4-FFF2-40B4-BE49-F238E27FC236}">
                <a16:creationId xmlns:a16="http://schemas.microsoft.com/office/drawing/2014/main" id="{4399D1A5-C9CE-ABF9-9162-DCBA64CF751B}"/>
              </a:ext>
            </a:extLst>
          </p:cNvPr>
          <p:cNvPicPr>
            <a:picLocks/>
          </p:cNvPicPr>
          <p:nvPr/>
        </p:nvPicPr>
        <p:blipFill rotWithShape="1">
          <a:blip r:embed="rId2" cstate="print">
            <a:alphaModFix amt="85000"/>
            <a:extLst>
              <a:ext uri="{BEBA8EAE-BF5A-486C-A8C5-ECC9F3942E4B}">
                <a14:imgProps xmlns:a14="http://schemas.microsoft.com/office/drawing/2010/main">
                  <a14:imgLayer r:embed="rId3">
                    <a14:imgEffect>
                      <a14:saturation sat="200000"/>
                    </a14:imgEffect>
                  </a14:imgLayer>
                </a14:imgProps>
              </a:ext>
              <a:ext uri="{28A0092B-C50C-407E-A947-70E740481C1C}">
                <a14:useLocalDpi xmlns:a14="http://schemas.microsoft.com/office/drawing/2010/main" val="0"/>
              </a:ext>
            </a:extLst>
          </a:blip>
          <a:srcRect l="12026" t="3222" r="15224" b="5597"/>
          <a:stretch/>
        </p:blipFill>
        <p:spPr bwMode="ltGray">
          <a:xfrm rot="16200000" flipH="1">
            <a:off x="2668524" y="-2665476"/>
            <a:ext cx="6858000" cy="12188952"/>
          </a:xfrm>
          <a:prstGeom prst="rect">
            <a:avLst/>
          </a:prstGeom>
        </p:spPr>
      </p:pic>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9280580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74FE235F-02A3-CF25-8716-2552AE84423F}"/>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8161484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80497507"/>
      </p:ext>
    </p:extLst>
  </p:cSld>
  <p:clrMapOvr>
    <a:masterClrMapping/>
  </p:clrMapOvr>
  <p:transition>
    <p:fade/>
  </p:transition>
  <p:hf sldNum="0" hdr="0" ftr="0" dt="0"/>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56388336"/>
      </p:ext>
    </p:extLst>
  </p:cSld>
  <p:clrMapOvr>
    <a:masterClrMapping/>
  </p:clrMapOvr>
  <p:transition>
    <p:fade/>
  </p:transition>
  <p:hf sldNum="0" hdr="0" ftr="0" dt="0"/>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68457854"/>
      </p:ext>
    </p:extLst>
  </p:cSld>
  <p:clrMapOvr>
    <a:masterClrMapping/>
  </p:clrMapOvr>
  <p:transition>
    <p:fade/>
  </p:transition>
  <p:hf sldNum="0" hdr="0" ftr="0" dt="0"/>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01837548"/>
      </p:ext>
    </p:extLst>
  </p:cSld>
  <p:clrMapOvr>
    <a:masterClrMapping/>
  </p:clrMapOvr>
  <p:transition>
    <p:fade/>
  </p:transition>
  <p:hf sldNum="0" hdr="0" ftr="0" dt="0"/>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96613512"/>
      </p:ext>
    </p:extLst>
  </p:cSld>
  <p:clrMapOvr>
    <a:masterClrMapping/>
  </p:clrMapOvr>
  <p:transition>
    <p:fade/>
  </p:transition>
  <p:hf sldNum="0" hdr="0" ftr="0" dt="0"/>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807CBEB8-AFEF-362F-CB36-DC00FA4C6C8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64556723"/>
      </p:ext>
    </p:extLst>
  </p:cSld>
  <p:clrMapOvr>
    <a:masterClrMapping/>
  </p:clrMapOvr>
  <p:transition>
    <p:fade/>
  </p:transition>
  <p:hf sldNum="0" hdr="0" ftr="0" dt="0"/>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33747498"/>
      </p:ext>
    </p:extLst>
  </p:cSld>
  <p:clrMapOvr>
    <a:masterClrMapping/>
  </p:clrMapOvr>
  <p:transition>
    <p:fade/>
  </p:transition>
  <p:hf sldNum="0" hdr="0" ftr="0" dt="0"/>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9573256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31369160"/>
      </p:ext>
    </p:extLst>
  </p:cSld>
  <p:clrMapOvr>
    <a:masterClrMapping/>
  </p:clrMapOvr>
  <p:transition>
    <p:fade/>
  </p:transition>
  <p:hf sldNum="0" hdr="0" ftr="0" dt="0"/>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33434399"/>
      </p:ext>
    </p:extLst>
  </p:cSld>
  <p:clrMapOvr>
    <a:masterClrMapping/>
  </p:clrMapOvr>
  <p:transition>
    <p:fade/>
  </p:transition>
  <p:hf sldNum="0" hdr="0" ftr="0" dt="0"/>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90868" y="585788"/>
            <a:ext cx="11018520" cy="615553"/>
          </a:xfrm>
        </p:spPr>
        <p:txBody>
          <a:bodyPr/>
          <a:lstStyle>
            <a:lvl1pPr algn="ctr">
              <a:defRPr lang="en-US" sz="4000" b="1" kern="1200" cap="none" spc="-10" baseline="0" dirty="0" smtClean="0">
                <a:ln w="3175">
                  <a:noFill/>
                </a:ln>
                <a:gradFill>
                  <a:gsLst>
                    <a:gs pos="15000">
                      <a:srgbClr val="8DC8E8"/>
                    </a:gs>
                    <a:gs pos="85000">
                      <a:srgbClr val="D59ED7"/>
                    </a:gs>
                  </a:gsLst>
                  <a:lin ang="2700000" scaled="1"/>
                </a:gradFill>
                <a:effectLst/>
                <a:latin typeface="+mj-lt"/>
                <a:ea typeface="+mn-ea"/>
                <a:cs typeface="Segoe UI" pitchFamily="34" charset="0"/>
              </a:defRPr>
            </a:lvl1pPr>
          </a:lstStyle>
          <a:p>
            <a:r>
              <a:rPr lang="en-US"/>
              <a:t>Click to edit Master title style</a:t>
            </a:r>
          </a:p>
        </p:txBody>
      </p:sp>
    </p:spTree>
    <p:extLst>
      <p:ext uri="{BB962C8B-B14F-4D97-AF65-F5344CB8AC3E}">
        <p14:creationId xmlns:p14="http://schemas.microsoft.com/office/powerpoint/2010/main" val="1631953724"/>
      </p:ext>
    </p:extLst>
  </p:cSld>
  <p:clrMapOvr>
    <a:masterClrMapping/>
  </p:clrMapOvr>
  <p:transition>
    <p:fade/>
  </p:transition>
  <p:hf sldNum="0"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p:cSld name="2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2836279309"/>
      </p:ext>
    </p:extLst>
  </p:cSld>
  <p:clrMapOvr>
    <a:masterClrMapping/>
  </p:clrMapOvr>
  <p:transition>
    <p:fade/>
  </p:transition>
  <p:hf sldNum="0"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53862758"/>
      </p:ext>
    </p:extLst>
  </p:cSld>
  <p:clrMapOvr>
    <a:masterClrMapping/>
  </p:clrMapOvr>
  <p:transition>
    <p:fade/>
  </p:transition>
  <p:hf sldNum="0"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437477688"/>
      </p:ext>
    </p:extLst>
  </p:cSld>
  <p:clrMapOvr>
    <a:masterClrMapping/>
  </p:clrMapOvr>
  <p:transition>
    <p:fade/>
  </p:transition>
  <p:hf sldNum="0"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522425593"/>
      </p:ext>
    </p:extLst>
  </p:cSld>
  <p:clrMapOvr>
    <a:masterClrMapping/>
  </p:clrMapOvr>
  <p:transition>
    <p:fade/>
  </p:transition>
  <p:hf sldNum="0"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3387043"/>
      </p:ext>
    </p:extLst>
  </p:cSld>
  <p:clrMapOvr>
    <a:masterClrMapping/>
  </p:clrMapOvr>
  <p:transition>
    <p:fade/>
  </p:transition>
  <p:hf sldNum="0" hdr="0" ftr="0" dt="0"/>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8261439"/>
      </p:ext>
    </p:extLst>
  </p:cSld>
  <p:clrMapOvr>
    <a:masterClrMapping/>
  </p:clrMapOvr>
  <p:transition>
    <p:fade/>
  </p:transition>
  <p:hf sldNum="0" hdr="0" ftr="0" dt="0"/>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70700090"/>
      </p:ext>
    </p:extLst>
  </p:cSld>
  <p:clrMapOvr>
    <a:masterClrMapping/>
  </p:clrMapOvr>
  <p:transition>
    <p:fade/>
  </p:transition>
  <p:hf sldNum="0" hdr="0" ftr="0" dt="0"/>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endParaRPr lang="en-US" dirty="0"/>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b="1">
                <a:solidFill>
                  <a:schemeClr val="tx2"/>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b="1">
                <a:solidFill>
                  <a:schemeClr val="tx2"/>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5188926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58232855"/>
      </p:ext>
    </p:extLst>
  </p:cSld>
  <p:clrMapOvr>
    <a:masterClrMapping/>
  </p:clrMapOvr>
  <p:transition>
    <p:fade/>
  </p:transition>
  <p:hf sldNum="0" hdr="0" ftr="0" dt="0"/>
  <p:extLst>
    <p:ext uri="{DCECCB84-F9BA-43D5-87BE-67443E8EF086}">
      <p15:sldGuideLst xmlns:p15="http://schemas.microsoft.com/office/powerpoint/2012/main">
        <p15:guide id="1" orient="horz" pos="2304">
          <p15:clr>
            <a:srgbClr val="5ACBF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6175296"/>
      </p:ext>
    </p:extLst>
  </p:cSld>
  <p:clrMapOvr>
    <a:masterClrMapping/>
  </p:clrMapOvr>
  <p:transition>
    <p:fade/>
  </p:transition>
  <p:hf sldNum="0" hdr="0" ftr="0" dt="0"/>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99449479"/>
      </p:ext>
    </p:extLst>
  </p:cSld>
  <p:clrMapOvr>
    <a:masterClrMapping/>
  </p:clrMapOvr>
  <p:transition>
    <p:fade/>
  </p:transition>
  <p:hf sldNum="0" hdr="0" ftr="0" dt="0"/>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04262055"/>
      </p:ext>
    </p:extLst>
  </p:cSld>
  <p:clrMapOvr>
    <a:masterClrMapping/>
  </p:clrMapOvr>
  <p:transition>
    <p:fade/>
  </p:transition>
  <p:hf sldNum="0" hdr="0" ftr="0" dt="0"/>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04241655"/>
      </p:ext>
    </p:extLst>
  </p:cSld>
  <p:clrMapOvr>
    <a:masterClrMapping/>
  </p:clrMapOvr>
  <p:transition>
    <p:fade/>
  </p:transition>
  <p:hf sldNum="0" hdr="0" ftr="0" dt="0"/>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2232537"/>
      </p:ext>
    </p:extLst>
  </p:cSld>
  <p:clrMapOvr>
    <a:masterClrMapping/>
  </p:clrMapOvr>
  <p:transition>
    <p:fade/>
  </p:transition>
  <p:hf sldNum="0" hdr="0" ftr="0" dt="0"/>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72925960"/>
      </p:ext>
    </p:extLst>
  </p:cSld>
  <p:clrMapOvr>
    <a:masterClrMapping/>
  </p:clrMapOvr>
  <p:transition>
    <p:fade/>
  </p:transition>
  <p:hf sldNum="0" hdr="0" ftr="0" dt="0"/>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33307838"/>
      </p:ext>
    </p:extLst>
  </p:cSld>
  <p:clrMapOvr>
    <a:masterClrMapping/>
  </p:clrMapOvr>
  <p:transition>
    <p:fade/>
  </p:transition>
  <p:hf sldNum="0" hdr="0" ftr="0" dt="0"/>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48235655"/>
      </p:ext>
    </p:extLst>
  </p:cSld>
  <p:clrMapOvr>
    <a:masterClrMapping/>
  </p:clrMapOvr>
  <p:transition>
    <p:fade/>
  </p:transition>
  <p:hf sldNum="0" hdr="0" ftr="0" dt="0"/>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98844025"/>
      </p:ext>
    </p:extLst>
  </p:cSld>
  <p:clrMapOvr>
    <a:masterClrMapping/>
  </p:clrMapOvr>
  <p:transition>
    <p:fade/>
  </p:transition>
  <p:hf sldNum="0" hdr="0" ftr="0" dt="0"/>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b="1">
                <a:solidFill>
                  <a:schemeClr val="tx2"/>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b="1">
                <a:solidFill>
                  <a:schemeClr val="tx2"/>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extBox 2">
            <a:extLst>
              <a:ext uri="{FF2B5EF4-FFF2-40B4-BE49-F238E27FC236}">
                <a16:creationId xmlns:a16="http://schemas.microsoft.com/office/drawing/2014/main" id="{CFADFBB8-E1C1-D5AB-8154-CBA2D9EFB6B9}"/>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38775524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50209758"/>
      </p:ext>
    </p:extLst>
  </p:cSld>
  <p:clrMapOvr>
    <a:masterClrMapping/>
  </p:clrMapOvr>
  <p:transition>
    <p:fade/>
  </p:transition>
  <p:hf sldNum="0" hdr="0" ftr="0" dt="0"/>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69724679"/>
      </p:ext>
    </p:extLst>
  </p:cSld>
  <p:clrMapOvr>
    <a:masterClrMapping/>
  </p:clrMapOvr>
  <p:transition>
    <p:fade/>
  </p:transition>
  <p:hf sldNum="0" hdr="0" ftr="0" dt="0"/>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80042013"/>
      </p:ext>
    </p:extLst>
  </p:cSld>
  <p:clrMapOvr>
    <a:masterClrMapping/>
  </p:clrMapOvr>
  <p:transition>
    <p:fade/>
  </p:transition>
  <p:hf sldNum="0" hdr="0" ftr="0" dt="0"/>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6921474"/>
      </p:ext>
    </p:extLst>
  </p:cSld>
  <p:clrMapOvr>
    <a:masterClrMapping/>
  </p:clrMapOvr>
  <p:transition>
    <p:fade/>
  </p:transition>
  <p:hf sldNum="0" hdr="0" ftr="0" dt="0"/>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25106191"/>
      </p:ext>
    </p:extLst>
  </p:cSld>
  <p:clrMapOvr>
    <a:masterClrMapping/>
  </p:clrMapOvr>
  <p:transition>
    <p:fade/>
  </p:transition>
  <p:hf sldNum="0" hdr="0" ftr="0" dt="0"/>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40239413"/>
      </p:ext>
    </p:extLst>
  </p:cSld>
  <p:clrMapOvr>
    <a:masterClrMapping/>
  </p:clrMapOvr>
  <p:transition>
    <p:fade/>
  </p:transition>
  <p:hf sldNum="0" hdr="0" ftr="0" dt="0"/>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70187122"/>
      </p:ext>
    </p:extLst>
  </p:cSld>
  <p:clrMapOvr>
    <a:masterClrMapping/>
  </p:clrMapOvr>
  <p:transition>
    <p:fade/>
  </p:transition>
  <p:hf sldNum="0" hdr="0" ftr="0" dt="0"/>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565833979"/>
      </p:ext>
    </p:extLst>
  </p:cSld>
  <p:clrMapOvr>
    <a:masterClrMapping/>
  </p:clrMapOvr>
  <p:transition>
    <p:fade/>
  </p:transition>
  <p:hf sldNum="0" hdr="0" ftr="0" dt="0"/>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378743514"/>
      </p:ext>
    </p:extLst>
  </p:cSld>
  <p:clrMapOvr>
    <a:masterClrMapping/>
  </p:clrMapOvr>
  <p:transition>
    <p:fade/>
  </p:transition>
  <p:hf sldNum="0" hdr="0" ftr="0" dt="0"/>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56720585"/>
      </p:ext>
    </p:extLst>
  </p:cSld>
  <p:clrMapOvr>
    <a:masterClrMapping/>
  </p:clrMapOvr>
  <p:transition>
    <p:fade/>
  </p:transition>
  <p:hf sldNum="0" hdr="0" ftr="0" dt="0"/>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b="1">
                <a:solidFill>
                  <a:schemeClr val="tx2"/>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b="1">
                <a:solidFill>
                  <a:schemeClr val="tx2"/>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b="1">
                <a:solidFill>
                  <a:schemeClr val="tx2"/>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26106548"/>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32">
          <p15:clr>
            <a:srgbClr val="5ACBF0"/>
          </p15:clr>
        </p15:guide>
        <p15:guide id="8" pos="4871">
          <p15:clr>
            <a:srgbClr val="5ACBF0"/>
          </p15:clr>
        </p15:guide>
        <p15:guide id="9" pos="5251">
          <p15:clr>
            <a:srgbClr val="5ACBF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116097694"/>
      </p:ext>
    </p:extLst>
  </p:cSld>
  <p:clrMapOvr>
    <a:masterClrMapping/>
  </p:clrMapOvr>
  <p:transition>
    <p:fade/>
  </p:transition>
  <p:hf sldNum="0" hdr="0" ftr="0" dt="0"/>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831785622"/>
      </p:ext>
    </p:extLst>
  </p:cSld>
  <p:clrMapOvr>
    <a:masterClrMapping/>
  </p:clrMapOvr>
  <p:transition>
    <p:fade/>
  </p:transition>
  <p:hf sldNum="0" hdr="0" ftr="0" dt="0"/>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4285767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40213448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2502459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572519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86545732"/>
      </p:ext>
    </p:extLst>
  </p:cSld>
  <p:clrMapOvr>
    <a:masterClrMapping/>
  </p:clrMapOvr>
  <p:transition>
    <p:fade/>
  </p:transition>
  <p:hf sldNum="0"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FBAE40"/>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96173056"/>
      </p:ext>
    </p:extLst>
  </p:cSld>
  <p:clrMapOvr>
    <a:overrideClrMapping bg1="dk1" tx1="lt1" bg2="dk2" tx2="lt2" accent1="accent1" accent2="accent2" accent3="accent3" accent4="accent4" accent5="accent5" accent6="accent6" hlink="hlink" folHlink="folHlink"/>
  </p:clrMapOvr>
  <p:transition>
    <p:fade/>
  </p:transition>
  <p:hf sldNum="0"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3" name="Text Box 3" descr="This is a copyright notice that should be included on the final slide.">
            <a:extLst>
              <a:ext uri="{FF2B5EF4-FFF2-40B4-BE49-F238E27FC236}">
                <a16:creationId xmlns:a16="http://schemas.microsoft.com/office/drawing/2014/main" id="{E477E949-E0D8-4538-8203-867BA736F0FC}"/>
              </a:ext>
            </a:extLst>
          </p:cNvPr>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4" name="MS logo white - EMF" descr="Microsoft logo white text version">
            <a:extLst>
              <a:ext uri="{FF2B5EF4-FFF2-40B4-BE49-F238E27FC236}">
                <a16:creationId xmlns:a16="http://schemas.microsoft.com/office/drawing/2014/main" id="{3807006D-60BB-144E-88AB-6D7B739CC6CA}"/>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0008427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p:cSld name="Black Notes slide Layout">
    <p:bg bwMode="black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570194757"/>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1_Walkin">
    <p:bg>
      <p:bgPr>
        <a:blipFill dpi="0" rotWithShape="1">
          <a:blip r:embed="rId2">
            <a:lum/>
          </a:blip>
          <a:srcRect/>
          <a:stretch>
            <a:fillRect t="-3000" b="-3000"/>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53B4BC62-442D-D07F-D062-B23F459AF590}"/>
              </a:ext>
            </a:extLst>
          </p:cNvPr>
          <p:cNvSpPr txBox="1"/>
          <p:nvPr/>
        </p:nvSpPr>
        <p:spPr>
          <a:xfrm>
            <a:off x="584200" y="2841172"/>
            <a:ext cx="3790950" cy="1495794"/>
          </a:xfrm>
          <a:prstGeom prst="rect">
            <a:avLst/>
          </a:prstGeom>
          <a:noFill/>
        </p:spPr>
        <p:txBody>
          <a:bodyPr wrap="square" lIns="0" tIns="0" rIns="0" bIns="0" rtlCol="0">
            <a:spAutoFit/>
          </a:bodyPr>
          <a:lstStyle/>
          <a:p>
            <a:pPr algn="l">
              <a:lnSpc>
                <a:spcPct val="90000"/>
              </a:lnSpc>
            </a:pPr>
            <a:r>
              <a:rPr lang="en-US" sz="5400" b="0" dirty="0">
                <a:solidFill>
                  <a:schemeClr val="tx1"/>
                </a:solidFill>
                <a:latin typeface="+mj-lt"/>
              </a:rPr>
              <a:t>Microsoft Azure</a:t>
            </a:r>
          </a:p>
        </p:txBody>
      </p:sp>
      <p:pic>
        <p:nvPicPr>
          <p:cNvPr id="5" name="MS logo gray - EMF" descr="Microsoft logo, gray text version">
            <a:extLst>
              <a:ext uri="{FF2B5EF4-FFF2-40B4-BE49-F238E27FC236}">
                <a16:creationId xmlns:a16="http://schemas.microsoft.com/office/drawing/2014/main" id="{8672AF12-6140-9E72-C268-A8ED4080CADC}"/>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225070720"/>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553998"/>
          </a:xfrm>
        </p:spPr>
        <p:txBody>
          <a:bodyPr anchor="t"/>
          <a:lstStyle>
            <a:lvl1pPr marL="0" indent="0">
              <a:spcBef>
                <a:spcPts val="0"/>
              </a:spcBef>
              <a:buNone/>
              <a:defRPr sz="1800" b="1">
                <a:gradFill>
                  <a:gsLst>
                    <a:gs pos="0">
                      <a:srgbClr val="31ACBD"/>
                    </a:gs>
                    <a:gs pos="68000">
                      <a:schemeClr val="tx2"/>
                    </a:gs>
                  </a:gsLst>
                  <a:lin ang="10800000" scaled="1"/>
                </a:gra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553998"/>
          </a:xfrm>
        </p:spPr>
        <p:txBody>
          <a:bodyPr vert="horz" wrap="square" lIns="0" tIns="0" rIns="0" bIns="0" rtlCol="0" anchor="t">
            <a:spAutoFit/>
          </a:bodyPr>
          <a:lstStyle>
            <a:lvl1pPr>
              <a:defRPr lang="en-US" sz="1800" b="1">
                <a:gradFill>
                  <a:gsLst>
                    <a:gs pos="100000">
                      <a:srgbClr val="3EA89B"/>
                    </a:gs>
                    <a:gs pos="0">
                      <a:srgbClr val="225B62"/>
                    </a:gs>
                  </a:gsLst>
                  <a:lin ang="10800000" scaled="1"/>
                </a:gradFill>
                <a:latin typeface="+mj-lt"/>
              </a:defRPr>
            </a:lvl1pPr>
          </a:lstStyle>
          <a:p>
            <a:pPr marL="0" lvl="0" indent="0">
              <a:spcBef>
                <a:spcPts val="0"/>
              </a:spcBef>
              <a:buNone/>
            </a:pPr>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553998"/>
          </a:xfrm>
        </p:spPr>
        <p:txBody>
          <a:bodyPr vert="horz" wrap="square" lIns="0" tIns="0" rIns="0" bIns="0" rtlCol="0" anchor="t">
            <a:spAutoFit/>
          </a:bodyPr>
          <a:lstStyle>
            <a:lvl1pPr>
              <a:defRPr lang="en-US" sz="1800" b="1" dirty="0">
                <a:gradFill>
                  <a:gsLst>
                    <a:gs pos="0">
                      <a:srgbClr val="F4364C"/>
                    </a:gs>
                    <a:gs pos="68000">
                      <a:srgbClr val="C03BC4"/>
                    </a:gs>
                  </a:gsLst>
                  <a:lin ang="10800000" scaled="1"/>
                </a:gradFill>
                <a:latin typeface="+mj-lt"/>
              </a:defRPr>
            </a:lvl1pPr>
          </a:lstStyle>
          <a:p>
            <a:pPr marL="0" lvl="0" indent="0">
              <a:spcBef>
                <a:spcPts val="0"/>
              </a:spcBef>
              <a:buNone/>
            </a:pPr>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553998"/>
          </a:xfrm>
        </p:spPr>
        <p:txBody>
          <a:bodyPr vert="horz" wrap="square" lIns="0" tIns="0" rIns="0" bIns="0" rtlCol="0" anchor="t">
            <a:spAutoFit/>
          </a:bodyPr>
          <a:lstStyle>
            <a:lvl1pPr>
              <a:defRPr lang="en-US" sz="1800" b="1">
                <a:gradFill>
                  <a:gsLst>
                    <a:gs pos="0">
                      <a:srgbClr val="FF9318"/>
                    </a:gs>
                    <a:gs pos="44000">
                      <a:srgbClr val="FF5C39"/>
                    </a:gs>
                  </a:gsLst>
                  <a:lin ang="10800000" scaled="1"/>
                </a:gradFill>
                <a:latin typeface="+mj-lt"/>
              </a:defRPr>
            </a:lvl1pPr>
          </a:lstStyle>
          <a:p>
            <a:pPr marL="0" lvl="0" indent="0">
              <a:spcBef>
                <a:spcPts val="0"/>
              </a:spcBef>
              <a:buNone/>
            </a:pPr>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78926557"/>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b="1">
                <a:solidFill>
                  <a:schemeClr val="tx2"/>
                </a:solidFill>
                <a:latin typeface="+mj-lt"/>
              </a:defRPr>
            </a:lvl1pPr>
          </a:lstStyle>
          <a:p>
            <a:pPr lvl="0"/>
            <a:r>
              <a:rPr lang="en-US" dirty="0"/>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b="1">
                <a:solidFill>
                  <a:schemeClr val="tx2"/>
                </a:solidFill>
                <a:latin typeface="+mj-lt"/>
              </a:defRPr>
            </a:lvl1pPr>
          </a:lstStyle>
          <a:p>
            <a:pPr lvl="0"/>
            <a:r>
              <a:rPr lang="en-US" dirty="0"/>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b="1">
                <a:solidFill>
                  <a:schemeClr val="tx2"/>
                </a:solidFill>
                <a:latin typeface="+mj-lt"/>
              </a:defRPr>
            </a:lvl1pPr>
          </a:lstStyle>
          <a:p>
            <a:pPr lvl="0"/>
            <a:r>
              <a:rPr lang="en-US" dirty="0"/>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b="1">
                <a:solidFill>
                  <a:schemeClr val="tx2"/>
                </a:solidFill>
                <a:latin typeface="+mj-lt"/>
              </a:defRPr>
            </a:lvl1pPr>
          </a:lstStyle>
          <a:p>
            <a:pPr lvl="0"/>
            <a:r>
              <a:rPr lang="en-US" dirty="0"/>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b="1">
                <a:solidFill>
                  <a:schemeClr val="tx2"/>
                </a:solidFill>
                <a:latin typeface="+mj-lt"/>
              </a:defRPr>
            </a:lvl1pPr>
          </a:lstStyle>
          <a:p>
            <a:pPr lvl="0"/>
            <a:r>
              <a:rPr lang="en-US" dirty="0"/>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2492393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70685025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endParaRPr lang="en-US" dirty="0"/>
          </a:p>
        </p:txBody>
      </p:sp>
    </p:spTree>
    <p:extLst>
      <p:ext uri="{BB962C8B-B14F-4D97-AF65-F5344CB8AC3E}">
        <p14:creationId xmlns:p14="http://schemas.microsoft.com/office/powerpoint/2010/main" val="15453982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23974144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chemeClr val="bg1"/>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05634102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chemeClr val="bg1"/>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70319558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dirty="0"/>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gradFill flip="none" rotWithShape="1">
            <a:gsLst>
              <a:gs pos="47706">
                <a:schemeClr val="accent1"/>
              </a:gs>
              <a:gs pos="100000">
                <a:schemeClr val="accent3"/>
              </a:gs>
              <a:gs pos="60000">
                <a:schemeClr val="accent1"/>
              </a:gs>
            </a:gsLst>
            <a:lin ang="18900000" scaled="1"/>
            <a:tileRect/>
          </a:gradFill>
        </p:spPr>
        <p:txBody>
          <a:bodyPr lIns="0" tIns="2377440" rIns="0" anchor="t" anchorCtr="0">
            <a:noAutofit/>
          </a:bodyPr>
          <a:lstStyle>
            <a:lvl1pPr marL="0" indent="0" algn="ctr">
              <a:lnSpc>
                <a:spcPct val="100000"/>
              </a:lnSpc>
              <a:buNone/>
              <a:defRPr sz="1400" b="1">
                <a:solidFill>
                  <a:schemeClr val="bg1"/>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7040291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Photo full bleed lower title">
    <p:bg>
      <p:bgRef idx="1001">
        <a:schemeClr val="bg1"/>
      </p:bgRef>
    </p:bg>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chemeClr val="tx1"/>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endParaRPr lang="en-US" dirty="0"/>
          </a:p>
        </p:txBody>
      </p:sp>
      <p:sp>
        <p:nvSpPr>
          <p:cNvPr id="9" name="TextBox 8">
            <a:extLst>
              <a:ext uri="{FF2B5EF4-FFF2-40B4-BE49-F238E27FC236}">
                <a16:creationId xmlns:a16="http://schemas.microsoft.com/office/drawing/2014/main" id="{7609554D-CD2C-F836-9A2C-88CABE57658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66003775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gradFill>
            <a:gsLst>
              <a:gs pos="100000">
                <a:schemeClr val="accent3"/>
              </a:gs>
              <a:gs pos="8000">
                <a:schemeClr val="accent1"/>
              </a:gs>
            </a:gsLst>
            <a:lin ang="18900000" scaled="1"/>
          </a:gradFill>
        </p:spPr>
        <p:txBody>
          <a:bodyPr wrap="none" bIns="1554480" anchor="ctr">
            <a:noAutofit/>
          </a:bodyPr>
          <a:lstStyle>
            <a:lvl1pPr marL="0" indent="0" algn="ctr">
              <a:buNone/>
              <a:defRPr sz="1400" b="1">
                <a:solidFill>
                  <a:schemeClr val="bg1"/>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145283300"/>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C6B9E508-E424-C5B2-1415-EF47F2EDB137}"/>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2131148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32">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gradFill>
            <a:gsLst>
              <a:gs pos="100000">
                <a:schemeClr val="accent3"/>
              </a:gs>
              <a:gs pos="8000">
                <a:schemeClr val="accent1"/>
              </a:gs>
            </a:gsLst>
            <a:lin ang="18900000" scaled="1"/>
          </a:gradFill>
        </p:spPr>
        <p:txBody>
          <a:bodyPr wrap="none" bIns="1554480" anchor="ctr">
            <a:noAutofit/>
          </a:bodyPr>
          <a:lstStyle>
            <a:lvl1pPr marL="0" indent="0" algn="ctr">
              <a:buNone/>
              <a:defRPr sz="1400" b="1">
                <a:solidFill>
                  <a:schemeClr val="bg1"/>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185635982"/>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gradFill>
            <a:gsLst>
              <a:gs pos="100000">
                <a:schemeClr val="accent3"/>
              </a:gs>
              <a:gs pos="8000">
                <a:schemeClr val="accent1"/>
              </a:gs>
            </a:gsLst>
            <a:lin ang="18900000" scaled="1"/>
          </a:gradFill>
        </p:spPr>
        <p:txBody>
          <a:bodyPr vert="horz" wrap="square" lIns="0" tIns="1280160" rIns="0" bIns="0" rtlCol="0" anchor="t" anchorCtr="0">
            <a:noAutofit/>
          </a:bodyPr>
          <a:lstStyle>
            <a:lvl1pPr marL="0" indent="0" algn="ctr">
              <a:buNone/>
              <a:defRPr lang="en-US" sz="1400" b="1" dirty="0">
                <a:solidFill>
                  <a:schemeClr val="bg1"/>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268203927"/>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gradFill>
            <a:gsLst>
              <a:gs pos="100000">
                <a:schemeClr val="accent3"/>
              </a:gs>
              <a:gs pos="8000">
                <a:schemeClr val="accent1"/>
              </a:gs>
            </a:gsLst>
            <a:lin ang="18900000" scaled="1"/>
          </a:gradFill>
        </p:spPr>
        <p:txBody>
          <a:bodyPr vert="horz" wrap="square" lIns="0" tIns="1371600" rIns="0" bIns="0" rtlCol="0" anchor="t" anchorCtr="0">
            <a:noAutofit/>
          </a:bodyPr>
          <a:lstStyle>
            <a:lvl1pPr marL="0" indent="0" algn="ctr">
              <a:buNone/>
              <a:defRPr lang="en-US" sz="1400" b="1" dirty="0">
                <a:solidFill>
                  <a:schemeClr val="bg1"/>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12555693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chemeClr val="bg1"/>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02530205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312">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chemeClr val="bg1"/>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chemeClr val="bg1"/>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0523174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extLst>
                <a:ext uri="{96DAC541-7B7A-43D3-8B79-37D633B846F1}">
                  <asvg:svgBlip xmlns:asvg="http://schemas.microsoft.com/office/drawing/2016/SVG/main" r:embed="rId6"/>
                </a:ext>
              </a:extLst>
            </a:blip>
            <a:stretch>
              <a:fillRect/>
            </a:stretch>
          </a:blip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296955002"/>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gradFill>
            <a:gsLst>
              <a:gs pos="100000">
                <a:schemeClr val="accent3"/>
              </a:gs>
              <a:gs pos="8000">
                <a:schemeClr val="accent1"/>
              </a:gs>
            </a:gsLst>
            <a:lin ang="18900000" scaled="1"/>
          </a:gradFill>
        </p:spPr>
        <p:txBody>
          <a:bodyPr lIns="0" tIns="0" rIns="0" bIns="731520" anchor="ctr" anchorCtr="0">
            <a:noAutofit/>
          </a:bodyPr>
          <a:lstStyle>
            <a:lvl1pPr marL="0" indent="0" algn="ctr">
              <a:lnSpc>
                <a:spcPct val="100000"/>
              </a:lnSpc>
              <a:buNone/>
              <a:defRPr sz="800" b="1">
                <a:solidFill>
                  <a:schemeClr val="bg1"/>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gradFill>
            <a:gsLst>
              <a:gs pos="100000">
                <a:srgbClr val="FFB900"/>
              </a:gs>
              <a:gs pos="0">
                <a:srgbClr val="FFB3BB"/>
              </a:gs>
            </a:gsLst>
            <a:lin ang="18900000" scaled="1"/>
          </a:grad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54303972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gradFill>
            <a:gsLst>
              <a:gs pos="100000">
                <a:schemeClr val="accent3"/>
              </a:gs>
              <a:gs pos="8000">
                <a:schemeClr val="accent1"/>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gradFill>
            <a:gsLst>
              <a:gs pos="100000">
                <a:srgbClr val="FFB900"/>
              </a:gs>
              <a:gs pos="0">
                <a:srgbClr val="FFB3B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gradFill>
            <a:gsLst>
              <a:gs pos="100000">
                <a:srgbClr val="F4364C"/>
              </a:gs>
              <a:gs pos="0">
                <a:srgbClr val="8661C5"/>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821856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gradFill>
            <a:gsLst>
              <a:gs pos="100000">
                <a:schemeClr val="accent3"/>
              </a:gs>
              <a:gs pos="8000">
                <a:schemeClr val="accent1"/>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gradFill>
            <a:gsLst>
              <a:gs pos="100000">
                <a:srgbClr val="FFB900"/>
              </a:gs>
              <a:gs pos="0">
                <a:srgbClr val="FFB3B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gradFill>
            <a:gsLst>
              <a:gs pos="100000">
                <a:srgbClr val="F4364C"/>
              </a:gs>
              <a:gs pos="0">
                <a:srgbClr val="8661C5"/>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gradFill>
            <a:gsLst>
              <a:gs pos="0">
                <a:srgbClr val="E8E6DF"/>
              </a:gs>
              <a:gs pos="100000">
                <a:srgbClr val="FFA38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10144167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gradFill>
            <a:gsLst>
              <a:gs pos="100000">
                <a:schemeClr val="accent3"/>
              </a:gs>
              <a:gs pos="8000">
                <a:schemeClr val="accent1"/>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gradFill>
            <a:gsLst>
              <a:gs pos="100000">
                <a:srgbClr val="FFB900"/>
              </a:gs>
              <a:gs pos="0">
                <a:srgbClr val="FFB3B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gradFill>
            <a:gsLst>
              <a:gs pos="100000">
                <a:srgbClr val="F4364C"/>
              </a:gs>
              <a:gs pos="0">
                <a:srgbClr val="8661C5"/>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gradFill>
            <a:gsLst>
              <a:gs pos="0">
                <a:srgbClr val="E8E6DF"/>
              </a:gs>
              <a:gs pos="100000">
                <a:srgbClr val="FFA38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gradFill>
            <a:gsLst>
              <a:gs pos="0">
                <a:srgbClr val="E8E6DF"/>
              </a:gs>
              <a:gs pos="100000">
                <a:srgbClr val="D4EC8E"/>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03312239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2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C6B9E508-E424-C5B2-1415-EF47F2EDB137}"/>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5486630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32">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gradFill>
            <a:gsLst>
              <a:gs pos="100000">
                <a:schemeClr val="accent3"/>
              </a:gs>
              <a:gs pos="8000">
                <a:schemeClr val="accent1"/>
              </a:gs>
            </a:gsLst>
            <a:lin ang="18900000" scaled="1"/>
          </a:gradFill>
        </p:spPr>
        <p:txBody>
          <a:bodyPr lIns="0" tIns="0" rIns="0" bIns="59436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gradFill>
            <a:gsLst>
              <a:gs pos="100000">
                <a:srgbClr val="FFB900"/>
              </a:gs>
              <a:gs pos="0">
                <a:srgbClr val="FFB3BB"/>
              </a:gs>
            </a:gsLst>
            <a:lin ang="18900000" scaled="1"/>
          </a:gra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gradFill>
            <a:gsLst>
              <a:gs pos="100000">
                <a:srgbClr val="F4364C"/>
              </a:gs>
              <a:gs pos="0">
                <a:srgbClr val="8661C5"/>
              </a:gs>
            </a:gsLst>
            <a:lin ang="18900000" scaled="1"/>
          </a:gradFill>
        </p:spPr>
        <p:txBody>
          <a:bodyPr lIns="0" tIns="0" rIns="0" bIns="59436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25016860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gradFill>
            <a:gsLst>
              <a:gs pos="100000">
                <a:schemeClr val="accent3"/>
              </a:gs>
              <a:gs pos="8000">
                <a:schemeClr val="accent1"/>
              </a:gs>
            </a:gsLst>
            <a:lin ang="18900000" scaled="1"/>
          </a:gradFill>
        </p:spPr>
        <p:txBody>
          <a:bodyPr lIns="0" tIns="0" rIns="0" bIns="59436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gradFill>
            <a:gsLst>
              <a:gs pos="100000">
                <a:srgbClr val="FFB900"/>
              </a:gs>
              <a:gs pos="0">
                <a:srgbClr val="FFB3BB"/>
              </a:gs>
            </a:gsLst>
            <a:lin ang="18900000" scaled="1"/>
          </a:gra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gradFill>
            <a:gsLst>
              <a:gs pos="100000">
                <a:srgbClr val="F4364C"/>
              </a:gs>
              <a:gs pos="0">
                <a:srgbClr val="8661C5"/>
              </a:gs>
            </a:gsLst>
            <a:lin ang="18900000" scaled="1"/>
          </a:gradFill>
        </p:spPr>
        <p:txBody>
          <a:bodyPr lIns="0" tIns="0" rIns="0" bIns="59436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gradFill>
            <a:gsLst>
              <a:gs pos="0">
                <a:srgbClr val="E8E6DF"/>
              </a:gs>
              <a:gs pos="100000">
                <a:srgbClr val="FFA38B"/>
              </a:gs>
            </a:gsLst>
            <a:lin ang="18900000" scaled="1"/>
          </a:gra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94053179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gradFill>
            <a:gsLst>
              <a:gs pos="100000">
                <a:schemeClr val="accent3"/>
              </a:gs>
              <a:gs pos="8000">
                <a:schemeClr val="accent1"/>
              </a:gs>
            </a:gsLst>
            <a:lin ang="18900000" scaled="1"/>
          </a:gradFill>
        </p:spPr>
        <p:txBody>
          <a:bodyPr lIns="0" tIns="0" rIns="0" bIns="594360" anchor="ctr" anchorCtr="0">
            <a:noAutofit/>
          </a:bodyPr>
          <a:lstStyle>
            <a:lvl1pPr marL="0" indent="0" algn="ctr">
              <a:lnSpc>
                <a:spcPct val="100000"/>
              </a:lnSpc>
              <a:buNone/>
              <a:defRPr sz="500" b="1">
                <a:solidFill>
                  <a:schemeClr val="bg1"/>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gradFill>
            <a:gsLst>
              <a:gs pos="100000">
                <a:srgbClr val="FFB900"/>
              </a:gs>
              <a:gs pos="0">
                <a:srgbClr val="FFB3BB"/>
              </a:gs>
            </a:gsLst>
            <a:lin ang="18900000" scaled="1"/>
          </a:grad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gradFill>
            <a:gsLst>
              <a:gs pos="100000">
                <a:srgbClr val="F4364C"/>
              </a:gs>
              <a:gs pos="0">
                <a:srgbClr val="8661C5"/>
              </a:gs>
            </a:gsLst>
            <a:lin ang="18900000" scaled="1"/>
          </a:gradFill>
        </p:spPr>
        <p:txBody>
          <a:bodyPr lIns="0" tIns="0" rIns="0" bIns="594360" anchor="ctr" anchorCtr="0">
            <a:noAutofit/>
          </a:bodyPr>
          <a:lstStyle>
            <a:lvl1pPr marL="0" indent="0" algn="ctr">
              <a:lnSpc>
                <a:spcPct val="100000"/>
              </a:lnSpc>
              <a:buNone/>
              <a:defRPr sz="500" b="1">
                <a:solidFill>
                  <a:schemeClr val="bg1"/>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gradFill>
            <a:gsLst>
              <a:gs pos="0">
                <a:srgbClr val="E8E6DF"/>
              </a:gs>
              <a:gs pos="100000">
                <a:srgbClr val="FFA38B"/>
              </a:gs>
            </a:gsLst>
            <a:lin ang="18900000" scaled="1"/>
          </a:grad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gradFill>
            <a:gsLst>
              <a:gs pos="0">
                <a:srgbClr val="E8E6DF"/>
              </a:gs>
              <a:gs pos="100000">
                <a:srgbClr val="D4EC8E"/>
              </a:gs>
            </a:gsLst>
            <a:lin ang="18900000" scaled="1"/>
          </a:grad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90330104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1"/>
            <a:ext cx="3182027" cy="3959217"/>
          </a:xfrm>
        </p:spPr>
        <p:txBody>
          <a:bodyPr anchor="t"/>
          <a:lstStyle>
            <a:lvl1pPr>
              <a:defRPr>
                <a:solidFill>
                  <a:schemeClr val="tx2"/>
                </a:solidFill>
              </a:defRPr>
            </a:lvl1pPr>
          </a:lstStyle>
          <a:p>
            <a:r>
              <a:rPr lang="en-US" dirty="0"/>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7400541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27437441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Developer Code Layout">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endParaRPr lang="en-US" dirty="0"/>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61331728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Code Bottom">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427067591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Code Top">
    <p:bg>
      <p:bgPr>
        <a:solidFill>
          <a:schemeClr val="bg2"/>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2"/>
                </a:solidFill>
              </a:defRPr>
            </a:lvl1pPr>
          </a:lstStyle>
          <a:p>
            <a:r>
              <a:rPr lang="en-US"/>
              <a:t>Click to edit Master title style</a:t>
            </a:r>
            <a:endParaRPr lang="en-US" dirty="0"/>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242745630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Code Right sid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2"/>
                </a:solidFill>
              </a:defRPr>
            </a:lvl1pPr>
          </a:lstStyle>
          <a:p>
            <a:r>
              <a:rPr lang="en-US" dirty="0"/>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223708538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Code Left sde">
    <p:bg>
      <p:bgPr>
        <a:solidFill>
          <a:schemeClr val="bg2"/>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2"/>
                </a:solidFill>
              </a:defRPr>
            </a:lvl1pPr>
          </a:lstStyle>
          <a:p>
            <a:r>
              <a:rPr lang="en-US" dirty="0"/>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421014215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bg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bg1"/>
                </a:solidFill>
                <a:latin typeface="+mn-lt"/>
                <a:cs typeface="Segoe UI" panose="020B0502040204020203" pitchFamily="34" charset="0"/>
              </a:defRPr>
            </a:lvl1pPr>
          </a:lstStyle>
          <a:p>
            <a:pPr lvl="0"/>
            <a:r>
              <a:rPr lang="en-US" dirty="0"/>
              <a:t>Speaker name or subtitle text</a:t>
            </a:r>
          </a:p>
        </p:txBody>
      </p:sp>
      <p:pic>
        <p:nvPicPr>
          <p:cNvPr id="4" name="MS logo white - EMF" descr="Microsoft logo white text version">
            <a:extLst>
              <a:ext uri="{FF2B5EF4-FFF2-40B4-BE49-F238E27FC236}">
                <a16:creationId xmlns:a16="http://schemas.microsoft.com/office/drawing/2014/main" id="{0BB37EE3-73AC-5546-F43B-FE5420C7D028}"/>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65716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32">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Demo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vert="horz" wrap="square" lIns="0" tIns="0" rIns="0" bIns="0" rtlCol="0" anchor="b" anchorCtr="0">
            <a:spAutoFit/>
          </a:bodyPr>
          <a:lstStyle>
            <a:lvl1pPr>
              <a:defRPr lang="en-US" sz="4000" dirty="0"/>
            </a:lvl1pPr>
          </a:lstStyle>
          <a:p>
            <a:pPr lvl="0">
              <a:lnSpc>
                <a:spcPct val="90000"/>
              </a:lnSpc>
            </a:pPr>
            <a:r>
              <a:rPr lang="en-US" dirty="0"/>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10944733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Section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latin typeface="+mj-lt"/>
              </a:defRPr>
            </a:lvl1pPr>
          </a:lstStyle>
          <a:p>
            <a:pPr lvl="0">
              <a:lnSpc>
                <a:spcPct val="90000"/>
              </a:lnSpc>
            </a:pPr>
            <a:r>
              <a:rPr lang="en-US" dirty="0"/>
              <a:t>Section title</a:t>
            </a:r>
          </a:p>
        </p:txBody>
      </p:sp>
    </p:spTree>
    <p:extLst>
      <p:ext uri="{BB962C8B-B14F-4D97-AF65-F5344CB8AC3E}">
        <p14:creationId xmlns:p14="http://schemas.microsoft.com/office/powerpoint/2010/main" val="22736414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1_Section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solidFill>
                  <a:schemeClr val="bg1"/>
                </a:solidFill>
                <a:latin typeface="+mj-lt"/>
              </a:defRPr>
            </a:lvl1pPr>
          </a:lstStyle>
          <a:p>
            <a:pPr lvl="0">
              <a:lnSpc>
                <a:spcPct val="90000"/>
              </a:lnSpc>
            </a:pPr>
            <a:r>
              <a:rPr lang="en-US" dirty="0"/>
              <a:t>Section title</a:t>
            </a:r>
          </a:p>
        </p:txBody>
      </p:sp>
    </p:spTree>
    <p:extLst>
      <p:ext uri="{BB962C8B-B14F-4D97-AF65-F5344CB8AC3E}">
        <p14:creationId xmlns:p14="http://schemas.microsoft.com/office/powerpoint/2010/main" val="7758475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2_Section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solidFill>
                  <a:schemeClr val="bg1"/>
                </a:solidFill>
                <a:latin typeface="+mj-lt"/>
              </a:defRPr>
            </a:lvl1pPr>
          </a:lstStyle>
          <a:p>
            <a:pPr lvl="0">
              <a:lnSpc>
                <a:spcPct val="90000"/>
              </a:lnSpc>
            </a:pPr>
            <a:r>
              <a:rPr lang="en-US" dirty="0"/>
              <a:t>Section title</a:t>
            </a:r>
          </a:p>
        </p:txBody>
      </p:sp>
    </p:spTree>
    <p:extLst>
      <p:ext uri="{BB962C8B-B14F-4D97-AF65-F5344CB8AC3E}">
        <p14:creationId xmlns:p14="http://schemas.microsoft.com/office/powerpoint/2010/main" val="35824450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3_Section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solidFill>
                  <a:schemeClr val="bg1"/>
                </a:solidFill>
                <a:latin typeface="+mj-lt"/>
              </a:defRPr>
            </a:lvl1pPr>
          </a:lstStyle>
          <a:p>
            <a:pPr lvl="0">
              <a:lnSpc>
                <a:spcPct val="90000"/>
              </a:lnSpc>
            </a:pPr>
            <a:r>
              <a:rPr lang="en-US" dirty="0"/>
              <a:t>Section title</a:t>
            </a:r>
          </a:p>
        </p:txBody>
      </p:sp>
    </p:spTree>
    <p:extLst>
      <p:ext uri="{BB962C8B-B14F-4D97-AF65-F5344CB8AC3E}">
        <p14:creationId xmlns:p14="http://schemas.microsoft.com/office/powerpoint/2010/main" val="5075670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Section Titl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latin typeface="+mj-lt"/>
              </a:defRPr>
            </a:lvl1pPr>
          </a:lstStyle>
          <a:p>
            <a:pPr lvl="0">
              <a:lnSpc>
                <a:spcPct val="90000"/>
              </a:lnSpc>
            </a:pPr>
            <a:r>
              <a:rPr lang="en-US" dirty="0"/>
              <a:t>Section title</a:t>
            </a:r>
          </a:p>
        </p:txBody>
      </p:sp>
    </p:spTree>
    <p:extLst>
      <p:ext uri="{BB962C8B-B14F-4D97-AF65-F5344CB8AC3E}">
        <p14:creationId xmlns:p14="http://schemas.microsoft.com/office/powerpoint/2010/main" val="20426679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1_Section Titl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latin typeface="+mj-lt"/>
              </a:defRPr>
            </a:lvl1pPr>
          </a:lstStyle>
          <a:p>
            <a:pPr lvl="0">
              <a:lnSpc>
                <a:spcPct val="90000"/>
              </a:lnSpc>
            </a:pPr>
            <a:r>
              <a:rPr lang="en-US" dirty="0"/>
              <a:t>Section title</a:t>
            </a:r>
          </a:p>
        </p:txBody>
      </p:sp>
    </p:spTree>
    <p:extLst>
      <p:ext uri="{BB962C8B-B14F-4D97-AF65-F5344CB8AC3E}">
        <p14:creationId xmlns:p14="http://schemas.microsoft.com/office/powerpoint/2010/main" val="32442853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Section Titl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4808816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1_Section Titl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417499036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2_Section Titl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bg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2305932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3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bg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bg1"/>
                </a:solidFill>
                <a:latin typeface="+mn-lt"/>
                <a:cs typeface="Segoe UI" panose="020B0502040204020203" pitchFamily="34" charset="0"/>
              </a:defRPr>
            </a:lvl1pPr>
          </a:lstStyle>
          <a:p>
            <a:pPr lvl="0"/>
            <a:r>
              <a:rPr lang="en-US" dirty="0"/>
              <a:t>Speaker name or subtitle text</a:t>
            </a:r>
          </a:p>
        </p:txBody>
      </p:sp>
      <p:pic>
        <p:nvPicPr>
          <p:cNvPr id="4" name="MS logo white - EMF" descr="Microsoft logo white text version">
            <a:extLst>
              <a:ext uri="{FF2B5EF4-FFF2-40B4-BE49-F238E27FC236}">
                <a16:creationId xmlns:a16="http://schemas.microsoft.com/office/drawing/2014/main" id="{0BB37EE3-73AC-5546-F43B-FE5420C7D028}"/>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8915732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32">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3_Section Titl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bg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1298240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Quot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60D155-47E8-D819-5FA4-748607570A1C}"/>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3" name="Picture Placeholder 9">
            <a:extLst>
              <a:ext uri="{FF2B5EF4-FFF2-40B4-BE49-F238E27FC236}">
                <a16:creationId xmlns:a16="http://schemas.microsoft.com/office/drawing/2014/main" id="{5022EE65-FBB2-C961-B89F-9DADBDB2DB30}"/>
              </a:ext>
            </a:extLst>
          </p:cNvPr>
          <p:cNvSpPr>
            <a:spLocks noGrp="1"/>
          </p:cNvSpPr>
          <p:nvPr>
            <p:ph type="pic" sz="quarter" idx="14" hasCustomPrompt="1"/>
          </p:nvPr>
        </p:nvSpPr>
        <p:spPr>
          <a:xfrm>
            <a:off x="7827263" y="2199576"/>
            <a:ext cx="3760470" cy="3760470"/>
          </a:xfrm>
          <a:prstGeom prst="rect">
            <a:avLst/>
          </a:prstGeom>
          <a:blipFill>
            <a:blip r:embed="rId3"/>
            <a:stretch>
              <a:fillRect/>
            </a:stretch>
          </a:blipFill>
          <a:effectLst>
            <a:outerShdw blurRad="215900" dist="190500" dir="2700000" sx="101000" sy="101000" algn="ctr" rotWithShape="0">
              <a:srgbClr val="000000">
                <a:alpha val="23000"/>
              </a:srgbClr>
            </a:outerShdw>
          </a:effectLst>
        </p:spPr>
        <p:txBody>
          <a:bodyPr vert="horz" wrap="square" lIns="0" tIns="0" rIns="0" bIns="0" rtlCol="0" anchor="ctr" anchorCtr="0">
            <a:normAutofit/>
          </a:bodyPr>
          <a:lstStyle>
            <a:lvl1pPr marL="228600" indent="-228600" algn="ctr">
              <a:buNone/>
              <a:defRPr lang="en-US" sz="1800" b="1">
                <a:solidFill>
                  <a:schemeClr val="tx1"/>
                </a:solidFill>
                <a:latin typeface="+mn-lt"/>
              </a:defRPr>
            </a:lvl1pPr>
          </a:lstStyle>
          <a:p>
            <a:pPr marL="228600" lvl="0" indent="-228600" algn="ctr"/>
            <a:r>
              <a:rPr lang="en-US" dirty="0"/>
              <a:t>Click to insert photo</a:t>
            </a:r>
          </a:p>
        </p:txBody>
      </p:sp>
      <p:sp>
        <p:nvSpPr>
          <p:cNvPr id="5" name="Text Placeholder 11">
            <a:extLst>
              <a:ext uri="{FF2B5EF4-FFF2-40B4-BE49-F238E27FC236}">
                <a16:creationId xmlns:a16="http://schemas.microsoft.com/office/drawing/2014/main" id="{4B878651-6EA0-F1DE-DDB3-D4C07A4E5942}"/>
              </a:ext>
            </a:extLst>
          </p:cNvPr>
          <p:cNvSpPr>
            <a:spLocks noGrp="1"/>
          </p:cNvSpPr>
          <p:nvPr>
            <p:ph type="body" sz="quarter" idx="17"/>
          </p:nvPr>
        </p:nvSpPr>
        <p:spPr>
          <a:xfrm>
            <a:off x="1245931" y="3206751"/>
            <a:ext cx="2706480" cy="1477328"/>
          </a:xfrm>
        </p:spPr>
        <p:txBody>
          <a:bodyPr anchor="t"/>
          <a:lstStyle>
            <a:lvl1pPr marL="0" indent="0">
              <a:spcBef>
                <a:spcPts val="0"/>
              </a:spcBef>
              <a:buNone/>
              <a:defRPr sz="3200">
                <a:solidFill>
                  <a:schemeClr val="tx1"/>
                </a:solidFill>
                <a:latin typeface="+mj-lt"/>
              </a:defRPr>
            </a:lvl1pPr>
          </a:lstStyle>
          <a:p>
            <a:pPr lvl="0"/>
            <a:r>
              <a:rPr lang="en-US"/>
              <a:t>Click to edit Master text styles</a:t>
            </a:r>
          </a:p>
        </p:txBody>
      </p:sp>
      <p:sp>
        <p:nvSpPr>
          <p:cNvPr id="10" name="Freeform: Shape 9">
            <a:extLst>
              <a:ext uri="{FF2B5EF4-FFF2-40B4-BE49-F238E27FC236}">
                <a16:creationId xmlns:a16="http://schemas.microsoft.com/office/drawing/2014/main" id="{52A3F807-DEFB-6026-D7BD-82284EB7FB76}"/>
              </a:ext>
            </a:extLst>
          </p:cNvPr>
          <p:cNvSpPr/>
          <p:nvPr/>
        </p:nvSpPr>
        <p:spPr>
          <a:xfrm>
            <a:off x="552732" y="2199576"/>
            <a:ext cx="693200" cy="604267"/>
          </a:xfrm>
          <a:custGeom>
            <a:avLst/>
            <a:gdLst>
              <a:gd name="connsiteX0" fmla="*/ 393237 w 674431"/>
              <a:gd name="connsiteY0" fmla="*/ 0 h 587906"/>
              <a:gd name="connsiteX1" fmla="*/ 616089 w 674431"/>
              <a:gd name="connsiteY1" fmla="*/ 0 h 587906"/>
              <a:gd name="connsiteX2" fmla="*/ 616151 w 674431"/>
              <a:gd name="connsiteY2" fmla="*/ 0 h 587906"/>
              <a:gd name="connsiteX3" fmla="*/ 674431 w 674431"/>
              <a:gd name="connsiteY3" fmla="*/ 58280 h 587906"/>
              <a:gd name="connsiteX4" fmla="*/ 674431 w 674431"/>
              <a:gd name="connsiteY4" fmla="*/ 221738 h 587906"/>
              <a:gd name="connsiteX5" fmla="*/ 597219 w 674431"/>
              <a:gd name="connsiteY5" fmla="*/ 471750 h 587906"/>
              <a:gd name="connsiteX6" fmla="*/ 393361 w 674431"/>
              <a:gd name="connsiteY6" fmla="*/ 587630 h 587906"/>
              <a:gd name="connsiteX7" fmla="*/ 380245 w 674431"/>
              <a:gd name="connsiteY7" fmla="*/ 577174 h 587906"/>
              <a:gd name="connsiteX8" fmla="*/ 380245 w 674431"/>
              <a:gd name="connsiteY8" fmla="*/ 489011 h 587906"/>
              <a:gd name="connsiteX9" fmla="*/ 387484 w 674431"/>
              <a:gd name="connsiteY9" fmla="*/ 478865 h 587906"/>
              <a:gd name="connsiteX10" fmla="*/ 523100 w 674431"/>
              <a:gd name="connsiteY10" fmla="*/ 363541 h 587906"/>
              <a:gd name="connsiteX11" fmla="*/ 540423 w 674431"/>
              <a:gd name="connsiteY11" fmla="*/ 283112 h 587906"/>
              <a:gd name="connsiteX12" fmla="*/ 533308 w 674431"/>
              <a:gd name="connsiteY12" fmla="*/ 276306 h 587906"/>
              <a:gd name="connsiteX13" fmla="*/ 393361 w 674431"/>
              <a:gd name="connsiteY13" fmla="*/ 276306 h 587906"/>
              <a:gd name="connsiteX14" fmla="*/ 374986 w 674431"/>
              <a:gd name="connsiteY14" fmla="*/ 257931 h 587906"/>
              <a:gd name="connsiteX15" fmla="*/ 374986 w 674431"/>
              <a:gd name="connsiteY15" fmla="*/ 18251 h 587906"/>
              <a:gd name="connsiteX16" fmla="*/ 393237 w 674431"/>
              <a:gd name="connsiteY16" fmla="*/ 0 h 587906"/>
              <a:gd name="connsiteX17" fmla="*/ 58466 w 674431"/>
              <a:gd name="connsiteY17" fmla="*/ 0 h 587906"/>
              <a:gd name="connsiteX18" fmla="*/ 281070 w 674431"/>
              <a:gd name="connsiteY18" fmla="*/ 0 h 587906"/>
              <a:gd name="connsiteX19" fmla="*/ 299445 w 674431"/>
              <a:gd name="connsiteY19" fmla="*/ 18375 h 587906"/>
              <a:gd name="connsiteX20" fmla="*/ 299445 w 674431"/>
              <a:gd name="connsiteY20" fmla="*/ 221738 h 587906"/>
              <a:gd name="connsiteX21" fmla="*/ 222233 w 674431"/>
              <a:gd name="connsiteY21" fmla="*/ 471750 h 587906"/>
              <a:gd name="connsiteX22" fmla="*/ 18375 w 674431"/>
              <a:gd name="connsiteY22" fmla="*/ 587630 h 587906"/>
              <a:gd name="connsiteX23" fmla="*/ 5259 w 674431"/>
              <a:gd name="connsiteY23" fmla="*/ 577174 h 587906"/>
              <a:gd name="connsiteX24" fmla="*/ 5259 w 674431"/>
              <a:gd name="connsiteY24" fmla="*/ 489011 h 587906"/>
              <a:gd name="connsiteX25" fmla="*/ 12497 w 674431"/>
              <a:gd name="connsiteY25" fmla="*/ 478865 h 587906"/>
              <a:gd name="connsiteX26" fmla="*/ 148114 w 674431"/>
              <a:gd name="connsiteY26" fmla="*/ 363541 h 587906"/>
              <a:gd name="connsiteX27" fmla="*/ 165437 w 674431"/>
              <a:gd name="connsiteY27" fmla="*/ 283112 h 587906"/>
              <a:gd name="connsiteX28" fmla="*/ 158322 w 674431"/>
              <a:gd name="connsiteY28" fmla="*/ 276306 h 587906"/>
              <a:gd name="connsiteX29" fmla="*/ 18375 w 674431"/>
              <a:gd name="connsiteY29" fmla="*/ 276306 h 587906"/>
              <a:gd name="connsiteX30" fmla="*/ 0 w 674431"/>
              <a:gd name="connsiteY30" fmla="*/ 257931 h 587906"/>
              <a:gd name="connsiteX31" fmla="*/ 0 w 674431"/>
              <a:gd name="connsiteY31" fmla="*/ 58466 h 587906"/>
              <a:gd name="connsiteX32" fmla="*/ 58466 w 674431"/>
              <a:gd name="connsiteY32" fmla="*/ 0 h 587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74431" h="587906">
                <a:moveTo>
                  <a:pt x="393237" y="0"/>
                </a:moveTo>
                <a:lnTo>
                  <a:pt x="616089" y="0"/>
                </a:lnTo>
                <a:lnTo>
                  <a:pt x="616151" y="0"/>
                </a:lnTo>
                <a:cubicBezTo>
                  <a:pt x="648322" y="0"/>
                  <a:pt x="674431" y="26109"/>
                  <a:pt x="674431" y="58280"/>
                </a:cubicBezTo>
                <a:lnTo>
                  <a:pt x="674431" y="221738"/>
                </a:lnTo>
                <a:cubicBezTo>
                  <a:pt x="674431" y="328152"/>
                  <a:pt x="648694" y="411490"/>
                  <a:pt x="597219" y="471750"/>
                </a:cubicBezTo>
                <a:cubicBezTo>
                  <a:pt x="548157" y="529102"/>
                  <a:pt x="480225" y="567770"/>
                  <a:pt x="393361" y="587630"/>
                </a:cubicBezTo>
                <a:cubicBezTo>
                  <a:pt x="386679" y="589177"/>
                  <a:pt x="380245" y="584042"/>
                  <a:pt x="380245" y="577174"/>
                </a:cubicBezTo>
                <a:lnTo>
                  <a:pt x="380245" y="489011"/>
                </a:lnTo>
                <a:cubicBezTo>
                  <a:pt x="380245" y="484433"/>
                  <a:pt x="383153" y="480288"/>
                  <a:pt x="387484" y="478865"/>
                </a:cubicBezTo>
                <a:cubicBezTo>
                  <a:pt x="454240" y="456778"/>
                  <a:pt x="499466" y="418295"/>
                  <a:pt x="523100" y="363541"/>
                </a:cubicBezTo>
                <a:cubicBezTo>
                  <a:pt x="535969" y="335824"/>
                  <a:pt x="541784" y="309035"/>
                  <a:pt x="540423" y="283112"/>
                </a:cubicBezTo>
                <a:cubicBezTo>
                  <a:pt x="540238" y="279276"/>
                  <a:pt x="537082" y="276306"/>
                  <a:pt x="533308" y="276306"/>
                </a:cubicBezTo>
                <a:lnTo>
                  <a:pt x="393361" y="276306"/>
                </a:lnTo>
                <a:cubicBezTo>
                  <a:pt x="383215" y="276306"/>
                  <a:pt x="374986" y="268078"/>
                  <a:pt x="374986" y="257931"/>
                </a:cubicBezTo>
                <a:lnTo>
                  <a:pt x="374986" y="18251"/>
                </a:lnTo>
                <a:cubicBezTo>
                  <a:pt x="374986" y="8167"/>
                  <a:pt x="383153" y="0"/>
                  <a:pt x="393237" y="0"/>
                </a:cubicBezTo>
                <a:close/>
                <a:moveTo>
                  <a:pt x="58466" y="0"/>
                </a:moveTo>
                <a:lnTo>
                  <a:pt x="281070" y="0"/>
                </a:lnTo>
                <a:cubicBezTo>
                  <a:pt x="291216" y="0"/>
                  <a:pt x="299445" y="8229"/>
                  <a:pt x="299445" y="18375"/>
                </a:cubicBezTo>
                <a:lnTo>
                  <a:pt x="299445" y="221738"/>
                </a:lnTo>
                <a:cubicBezTo>
                  <a:pt x="299445" y="328152"/>
                  <a:pt x="273708" y="411490"/>
                  <a:pt x="222233" y="471750"/>
                </a:cubicBezTo>
                <a:cubicBezTo>
                  <a:pt x="173171" y="529102"/>
                  <a:pt x="105239" y="567770"/>
                  <a:pt x="18375" y="587630"/>
                </a:cubicBezTo>
                <a:cubicBezTo>
                  <a:pt x="11631" y="589177"/>
                  <a:pt x="5259" y="584042"/>
                  <a:pt x="5259" y="577174"/>
                </a:cubicBezTo>
                <a:lnTo>
                  <a:pt x="5259" y="489011"/>
                </a:lnTo>
                <a:cubicBezTo>
                  <a:pt x="5259" y="484433"/>
                  <a:pt x="8167" y="480288"/>
                  <a:pt x="12497" y="478865"/>
                </a:cubicBezTo>
                <a:cubicBezTo>
                  <a:pt x="79254" y="456778"/>
                  <a:pt x="124480" y="418295"/>
                  <a:pt x="148114" y="363541"/>
                </a:cubicBezTo>
                <a:cubicBezTo>
                  <a:pt x="160983" y="335824"/>
                  <a:pt x="166798" y="309035"/>
                  <a:pt x="165437" y="283112"/>
                </a:cubicBezTo>
                <a:cubicBezTo>
                  <a:pt x="165252" y="279276"/>
                  <a:pt x="162096" y="276306"/>
                  <a:pt x="158322" y="276306"/>
                </a:cubicBezTo>
                <a:lnTo>
                  <a:pt x="18375" y="276306"/>
                </a:lnTo>
                <a:cubicBezTo>
                  <a:pt x="8229" y="276306"/>
                  <a:pt x="0" y="268078"/>
                  <a:pt x="0" y="257931"/>
                </a:cubicBezTo>
                <a:lnTo>
                  <a:pt x="0" y="58466"/>
                </a:lnTo>
                <a:cubicBezTo>
                  <a:pt x="0" y="26171"/>
                  <a:pt x="26171" y="0"/>
                  <a:pt x="58466" y="0"/>
                </a:cubicBezTo>
                <a:close/>
              </a:path>
            </a:pathLst>
          </a:custGeom>
          <a:solidFill>
            <a:schemeClr val="tx1"/>
          </a:solidFill>
          <a:ln w="6117" cap="flat">
            <a:noFill/>
            <a:prstDash val="solid"/>
            <a:miter/>
          </a:ln>
        </p:spPr>
        <p:txBody>
          <a:bodyPr rtlCol="0" anchor="ctr"/>
          <a:lstStyle/>
          <a:p>
            <a:endParaRPr lang="en-US"/>
          </a:p>
        </p:txBody>
      </p:sp>
      <p:sp>
        <p:nvSpPr>
          <p:cNvPr id="11" name="Text Placeholder 4">
            <a:extLst>
              <a:ext uri="{FF2B5EF4-FFF2-40B4-BE49-F238E27FC236}">
                <a16:creationId xmlns:a16="http://schemas.microsoft.com/office/drawing/2014/main" id="{6B8F6EDE-3287-C98A-2287-E97E9546E9E1}"/>
              </a:ext>
            </a:extLst>
          </p:cNvPr>
          <p:cNvSpPr>
            <a:spLocks noGrp="1"/>
          </p:cNvSpPr>
          <p:nvPr>
            <p:ph type="body" sz="quarter" idx="12" hasCustomPrompt="1"/>
          </p:nvPr>
        </p:nvSpPr>
        <p:spPr>
          <a:xfrm>
            <a:off x="1245931" y="4963876"/>
            <a:ext cx="270648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dirty="0"/>
              <a:t>Quote author</a:t>
            </a:r>
          </a:p>
        </p:txBody>
      </p:sp>
    </p:spTree>
    <p:extLst>
      <p:ext uri="{BB962C8B-B14F-4D97-AF65-F5344CB8AC3E}">
        <p14:creationId xmlns:p14="http://schemas.microsoft.com/office/powerpoint/2010/main" val="13960741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Screensho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3E7235-22DD-1125-FF85-028A2E641445}"/>
              </a:ext>
            </a:extLst>
          </p:cNvPr>
          <p:cNvSpPr>
            <a:spLocks noGrp="1"/>
          </p:cNvSpPr>
          <p:nvPr>
            <p:ph type="title"/>
          </p:nvPr>
        </p:nvSpPr>
        <p:spPr>
          <a:xfrm>
            <a:off x="588263" y="457200"/>
            <a:ext cx="6359434" cy="553998"/>
          </a:xfrm>
        </p:spPr>
        <p:txBody>
          <a:bodyPr/>
          <a:lstStyle/>
          <a:p>
            <a:r>
              <a:rPr lang="en-US"/>
              <a:t>Click to edit Master title style</a:t>
            </a:r>
          </a:p>
        </p:txBody>
      </p:sp>
      <p:sp>
        <p:nvSpPr>
          <p:cNvPr id="3" name="Rectangle 2">
            <a:extLst>
              <a:ext uri="{FF2B5EF4-FFF2-40B4-BE49-F238E27FC236}">
                <a16:creationId xmlns:a16="http://schemas.microsoft.com/office/drawing/2014/main" id="{D565C022-5A4E-84F5-B51B-1431B6A0AE21}"/>
              </a:ext>
            </a:extLst>
          </p:cNvPr>
          <p:cNvSpPr/>
          <p:nvPr/>
        </p:nvSpPr>
        <p:spPr bwMode="auto">
          <a:xfrm>
            <a:off x="7228114" y="292100"/>
            <a:ext cx="4659086" cy="6272213"/>
          </a:xfrm>
          <a:prstGeom prst="rect">
            <a:avLst/>
          </a:prstGeom>
          <a:gradFill>
            <a:gsLst>
              <a:gs pos="0">
                <a:srgbClr val="FFB3BB"/>
              </a:gs>
              <a:gs pos="100000">
                <a:srgbClr val="FFB900"/>
              </a:gs>
            </a:gsLst>
            <a:lin ang="81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16" name="Picture Placeholder 15">
            <a:extLst>
              <a:ext uri="{FF2B5EF4-FFF2-40B4-BE49-F238E27FC236}">
                <a16:creationId xmlns:a16="http://schemas.microsoft.com/office/drawing/2014/main" id="{B5068233-F46E-B659-0799-22A45E3DA223}"/>
              </a:ext>
            </a:extLst>
          </p:cNvPr>
          <p:cNvSpPr>
            <a:spLocks noGrp="1"/>
          </p:cNvSpPr>
          <p:nvPr>
            <p:ph type="pic" sz="quarter" idx="10" hasCustomPrompt="1"/>
          </p:nvPr>
        </p:nvSpPr>
        <p:spPr>
          <a:xfrm>
            <a:off x="6076380" y="1866864"/>
            <a:ext cx="5544120" cy="3124272"/>
          </a:xfrm>
          <a:blipFill>
            <a:blip r:embed="rId2" cstate="email">
              <a:extLst>
                <a:ext uri="{28A0092B-C50C-407E-A947-70E740481C1C}">
                  <a14:useLocalDpi xmlns:a14="http://schemas.microsoft.com/office/drawing/2010/main"/>
                </a:ext>
              </a:extLst>
            </a:blip>
            <a:stretch>
              <a:fillRect/>
            </a:stretch>
          </a:blipFill>
          <a:effectLst>
            <a:outerShdw blurRad="241300" dist="304800" dir="2700000" sx="101000" sy="101000" algn="ctr" rotWithShape="0">
              <a:srgbClr val="000000">
                <a:alpha val="17000"/>
              </a:srgbClr>
            </a:outerShdw>
          </a:effectLst>
        </p:spPr>
        <p:txBody>
          <a:bodyPr lIns="731520" rIns="731520" bIns="1097280" anchor="ctr" anchorCtr="0">
            <a:normAutofit/>
          </a:bodyPr>
          <a:lstStyle>
            <a:lvl1pPr marL="0" indent="0" algn="ctr">
              <a:buFont typeface="Arial" panose="020B0604020202020204" pitchFamily="34" charset="0"/>
              <a:buNone/>
              <a:defRPr sz="2000" b="1">
                <a:solidFill>
                  <a:schemeClr val="tx1"/>
                </a:solidFill>
              </a:defRPr>
            </a:lvl1pPr>
          </a:lstStyle>
          <a:p>
            <a:r>
              <a:rPr lang="en-US" dirty="0"/>
              <a:t>Drag &amp; drop your photo here or click or tap icon below to insert</a:t>
            </a:r>
          </a:p>
        </p:txBody>
      </p:sp>
      <p:sp>
        <p:nvSpPr>
          <p:cNvPr id="17" name="Content Placeholder 4">
            <a:extLst>
              <a:ext uri="{FF2B5EF4-FFF2-40B4-BE49-F238E27FC236}">
                <a16:creationId xmlns:a16="http://schemas.microsoft.com/office/drawing/2014/main" id="{1020F17E-67BE-FC02-AF7B-709A3923C231}"/>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93986518"/>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Screenshot 2">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565C022-5A4E-84F5-B51B-1431B6A0AE21}"/>
              </a:ext>
            </a:extLst>
          </p:cNvPr>
          <p:cNvSpPr/>
          <p:nvPr/>
        </p:nvSpPr>
        <p:spPr bwMode="auto">
          <a:xfrm>
            <a:off x="304800" y="292100"/>
            <a:ext cx="11582400" cy="6272213"/>
          </a:xfrm>
          <a:prstGeom prst="rect">
            <a:avLst/>
          </a:prstGeom>
          <a:gradFill>
            <a:gsLst>
              <a:gs pos="64000">
                <a:srgbClr val="0D82CB"/>
              </a:gs>
              <a:gs pos="0">
                <a:srgbClr val="7FDE7B"/>
              </a:gs>
            </a:gsLst>
            <a:lin ang="81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F83E7235-22DD-1125-FF85-028A2E641445}"/>
              </a:ext>
            </a:extLst>
          </p:cNvPr>
          <p:cNvSpPr>
            <a:spLocks noGrp="1"/>
          </p:cNvSpPr>
          <p:nvPr>
            <p:ph type="title"/>
          </p:nvPr>
        </p:nvSpPr>
        <p:spPr>
          <a:xfrm>
            <a:off x="588263" y="2896801"/>
            <a:ext cx="3590037" cy="1661993"/>
          </a:xfrm>
        </p:spPr>
        <p:txBody>
          <a:bodyPr/>
          <a:lstStyle>
            <a:lvl1pPr algn="l">
              <a:defRPr>
                <a:solidFill>
                  <a:schemeClr val="tx1"/>
                </a:solidFill>
              </a:defRPr>
            </a:lvl1pPr>
          </a:lstStyle>
          <a:p>
            <a:r>
              <a:rPr lang="en-US"/>
              <a:t>Click to edit Master title style</a:t>
            </a:r>
            <a:endParaRPr lang="en-US" dirty="0"/>
          </a:p>
        </p:txBody>
      </p:sp>
      <p:sp>
        <p:nvSpPr>
          <p:cNvPr id="16" name="Picture Placeholder 15">
            <a:extLst>
              <a:ext uri="{FF2B5EF4-FFF2-40B4-BE49-F238E27FC236}">
                <a16:creationId xmlns:a16="http://schemas.microsoft.com/office/drawing/2014/main" id="{B5068233-F46E-B659-0799-22A45E3DA223}"/>
              </a:ext>
            </a:extLst>
          </p:cNvPr>
          <p:cNvSpPr>
            <a:spLocks noGrp="1"/>
          </p:cNvSpPr>
          <p:nvPr>
            <p:ph type="pic" sz="quarter" idx="10" hasCustomPrompt="1"/>
          </p:nvPr>
        </p:nvSpPr>
        <p:spPr>
          <a:xfrm>
            <a:off x="4461762" y="1490647"/>
            <a:ext cx="6879337" cy="3876706"/>
          </a:xfrm>
          <a:blipFill>
            <a:blip r:embed="rId2" cstate="email">
              <a:extLst>
                <a:ext uri="{28A0092B-C50C-407E-A947-70E740481C1C}">
                  <a14:useLocalDpi xmlns:a14="http://schemas.microsoft.com/office/drawing/2010/main"/>
                </a:ext>
              </a:extLst>
            </a:blip>
            <a:stretch>
              <a:fillRect/>
            </a:stretch>
          </a:blipFill>
          <a:effectLst>
            <a:outerShdw blurRad="241300" dist="304800" dir="2700000" sx="101000" sy="101000" algn="ctr" rotWithShape="0">
              <a:srgbClr val="000000">
                <a:alpha val="17000"/>
              </a:srgbClr>
            </a:outerShdw>
          </a:effectLst>
        </p:spPr>
        <p:txBody>
          <a:bodyPr lIns="1097280" rIns="1097280" bIns="1097280" anchor="ctr" anchorCtr="0">
            <a:normAutofit/>
          </a:bodyPr>
          <a:lstStyle>
            <a:lvl1pPr marL="0" indent="0" algn="ctr">
              <a:buFont typeface="Arial" panose="020B0604020202020204" pitchFamily="34" charset="0"/>
              <a:buNone/>
              <a:defRPr sz="2000" b="1">
                <a:solidFill>
                  <a:schemeClr val="bg1"/>
                </a:solidFill>
              </a:defRPr>
            </a:lvl1pPr>
          </a:lstStyle>
          <a:p>
            <a:r>
              <a:rPr lang="en-US" dirty="0"/>
              <a:t>Drag &amp; drop your photo here or click or tap icon below to insert</a:t>
            </a:r>
          </a:p>
        </p:txBody>
      </p:sp>
    </p:spTree>
    <p:extLst>
      <p:ext uri="{BB962C8B-B14F-4D97-AF65-F5344CB8AC3E}">
        <p14:creationId xmlns:p14="http://schemas.microsoft.com/office/powerpoint/2010/main" val="9136156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Photoslide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B0FE6-6EE4-72F6-EE0C-E481F72F7DFB}"/>
              </a:ext>
            </a:extLst>
          </p:cNvPr>
          <p:cNvSpPr>
            <a:spLocks noGrp="1"/>
          </p:cNvSpPr>
          <p:nvPr>
            <p:ph type="title"/>
          </p:nvPr>
        </p:nvSpPr>
        <p:spPr>
          <a:xfrm>
            <a:off x="588263" y="457200"/>
            <a:ext cx="4910837" cy="1107996"/>
          </a:xfrm>
        </p:spPr>
        <p:txBody>
          <a:bodyPr/>
          <a:lstStyle>
            <a:lvl1pPr>
              <a:defRPr>
                <a:solidFill>
                  <a:schemeClr val="tx1"/>
                </a:solidFill>
              </a:defRPr>
            </a:lvl1pPr>
          </a:lstStyle>
          <a:p>
            <a:r>
              <a:rPr lang="en-US"/>
              <a:t>Click to edit Master title style</a:t>
            </a:r>
            <a:endParaRPr lang="en-US" dirty="0"/>
          </a:p>
        </p:txBody>
      </p:sp>
      <p:sp>
        <p:nvSpPr>
          <p:cNvPr id="5" name="Content Placeholder 4">
            <a:extLst>
              <a:ext uri="{FF2B5EF4-FFF2-40B4-BE49-F238E27FC236}">
                <a16:creationId xmlns:a16="http://schemas.microsoft.com/office/drawing/2014/main" id="{DBEC160D-0F95-E237-7287-43174DA4A3F3}"/>
              </a:ext>
            </a:extLst>
          </p:cNvPr>
          <p:cNvSpPr>
            <a:spLocks noGrp="1"/>
          </p:cNvSpPr>
          <p:nvPr>
            <p:ph sz="quarter" idx="12"/>
          </p:nvPr>
        </p:nvSpPr>
        <p:spPr>
          <a:xfrm>
            <a:off x="584201" y="1816100"/>
            <a:ext cx="4910838" cy="204363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Picture Placeholder 15">
            <a:extLst>
              <a:ext uri="{FF2B5EF4-FFF2-40B4-BE49-F238E27FC236}">
                <a16:creationId xmlns:a16="http://schemas.microsoft.com/office/drawing/2014/main" id="{90C592A4-DBC6-A7A9-63D9-5020A47499F3}"/>
              </a:ext>
            </a:extLst>
          </p:cNvPr>
          <p:cNvSpPr>
            <a:spLocks noGrp="1"/>
          </p:cNvSpPr>
          <p:nvPr>
            <p:ph type="pic" sz="quarter" idx="10" hasCustomPrompt="1"/>
          </p:nvPr>
        </p:nvSpPr>
        <p:spPr>
          <a:xfrm>
            <a:off x="6096000" y="0"/>
            <a:ext cx="6096000" cy="6858000"/>
          </a:xfrm>
          <a:blipFill>
            <a:blip r:embed="rId2"/>
            <a:stretch>
              <a:fillRect/>
            </a:stretch>
          </a:blipFill>
          <a:effectLst/>
        </p:spPr>
        <p:txBody>
          <a:bodyPr lIns="1097280" rIns="1097280" bIns="1097280" anchor="ctr" anchorCtr="0">
            <a:normAutofit/>
          </a:bodyPr>
          <a:lstStyle>
            <a:lvl1pPr marL="0" indent="0" algn="ctr">
              <a:buFont typeface="Arial" panose="020B0604020202020204" pitchFamily="34" charset="0"/>
              <a:buNone/>
              <a:defRPr sz="2000" b="1">
                <a:solidFill>
                  <a:schemeClr val="tx1"/>
                </a:solidFill>
              </a:defRPr>
            </a:lvl1pPr>
          </a:lstStyle>
          <a:p>
            <a:r>
              <a:rPr lang="en-US" dirty="0"/>
              <a:t>Drag &amp; drop your photo here or click or tap icon below to insert</a:t>
            </a:r>
          </a:p>
        </p:txBody>
      </p:sp>
    </p:spTree>
    <p:extLst>
      <p:ext uri="{BB962C8B-B14F-4D97-AF65-F5344CB8AC3E}">
        <p14:creationId xmlns:p14="http://schemas.microsoft.com/office/powerpoint/2010/main" val="343996389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Photo sl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B0FE6-6EE4-72F6-EE0C-E481F72F7DFB}"/>
              </a:ext>
            </a:extLst>
          </p:cNvPr>
          <p:cNvSpPr>
            <a:spLocks noGrp="1"/>
          </p:cNvSpPr>
          <p:nvPr>
            <p:ph type="title"/>
          </p:nvPr>
        </p:nvSpPr>
        <p:spPr>
          <a:xfrm>
            <a:off x="588263" y="457200"/>
            <a:ext cx="4910837" cy="1107996"/>
          </a:xfrm>
        </p:spPr>
        <p:txBody>
          <a:bodyPr/>
          <a:lstStyle>
            <a:lvl1pPr>
              <a:defRPr>
                <a:solidFill>
                  <a:schemeClr val="tx2"/>
                </a:solidFill>
              </a:defRPr>
            </a:lvl1pPr>
          </a:lstStyle>
          <a:p>
            <a:r>
              <a:rPr lang="en-US"/>
              <a:t>Click to edit Master title style</a:t>
            </a:r>
            <a:endParaRPr lang="en-US" dirty="0"/>
          </a:p>
        </p:txBody>
      </p:sp>
      <p:sp>
        <p:nvSpPr>
          <p:cNvPr id="5" name="Content Placeholder 4">
            <a:extLst>
              <a:ext uri="{FF2B5EF4-FFF2-40B4-BE49-F238E27FC236}">
                <a16:creationId xmlns:a16="http://schemas.microsoft.com/office/drawing/2014/main" id="{DBEC160D-0F95-E237-7287-43174DA4A3F3}"/>
              </a:ext>
            </a:extLst>
          </p:cNvPr>
          <p:cNvSpPr>
            <a:spLocks noGrp="1"/>
          </p:cNvSpPr>
          <p:nvPr>
            <p:ph sz="quarter" idx="12"/>
          </p:nvPr>
        </p:nvSpPr>
        <p:spPr>
          <a:xfrm>
            <a:off x="584201" y="1816100"/>
            <a:ext cx="4910838" cy="1612749"/>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Picture Placeholder 15">
            <a:extLst>
              <a:ext uri="{FF2B5EF4-FFF2-40B4-BE49-F238E27FC236}">
                <a16:creationId xmlns:a16="http://schemas.microsoft.com/office/drawing/2014/main" id="{830D09FD-2495-FD73-64EA-14E484039EF8}"/>
              </a:ext>
            </a:extLst>
          </p:cNvPr>
          <p:cNvSpPr>
            <a:spLocks noGrp="1"/>
          </p:cNvSpPr>
          <p:nvPr>
            <p:ph type="pic" sz="quarter" idx="10" hasCustomPrompt="1"/>
          </p:nvPr>
        </p:nvSpPr>
        <p:spPr>
          <a:xfrm>
            <a:off x="6096000" y="0"/>
            <a:ext cx="6096000" cy="6858000"/>
          </a:xfrm>
          <a:blipFill>
            <a:blip r:embed="rId2"/>
            <a:stretch>
              <a:fillRect/>
            </a:stretch>
          </a:blipFill>
          <a:effectLst/>
        </p:spPr>
        <p:txBody>
          <a:bodyPr lIns="1097280" rIns="1097280" bIns="1097280" anchor="ctr" anchorCtr="0">
            <a:normAutofit/>
          </a:bodyPr>
          <a:lstStyle>
            <a:lvl1pPr marL="0" indent="0" algn="ctr">
              <a:buFont typeface="Arial" panose="020B0604020202020204" pitchFamily="34" charset="0"/>
              <a:buNone/>
              <a:defRPr sz="2000" b="1">
                <a:solidFill>
                  <a:schemeClr val="bg1"/>
                </a:solidFill>
              </a:defRPr>
            </a:lvl1pPr>
          </a:lstStyle>
          <a:p>
            <a:r>
              <a:rPr lang="en-US" dirty="0"/>
              <a:t>Drag &amp; drop your photo here or click or tap icon below to insert</a:t>
            </a:r>
          </a:p>
        </p:txBody>
      </p:sp>
    </p:spTree>
    <p:extLst>
      <p:ext uri="{BB962C8B-B14F-4D97-AF65-F5344CB8AC3E}">
        <p14:creationId xmlns:p14="http://schemas.microsoft.com/office/powerpoint/2010/main" val="3671108643"/>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655B182-C5FF-81E8-8156-470DF32495DC}"/>
              </a:ext>
            </a:extLst>
          </p:cNvPr>
          <p:cNvSpPr>
            <a:spLocks noGrp="1"/>
          </p:cNvSpPr>
          <p:nvPr>
            <p:ph type="title" hasCustomPrompt="1"/>
          </p:nvPr>
        </p:nvSpPr>
        <p:spPr>
          <a:xfrm>
            <a:off x="584200" y="2798286"/>
            <a:ext cx="4663440" cy="738664"/>
          </a:xfrm>
          <a:noFill/>
        </p:spPr>
        <p:txBody>
          <a:bodyPr wrap="square" lIns="0" tIns="0" rIns="0" bIns="0" anchor="b" anchorCtr="0">
            <a:spAutoFit/>
          </a:bodyPr>
          <a:lstStyle>
            <a:lvl1pPr>
              <a:defRPr sz="4800" spc="-50" baseline="0">
                <a:solidFill>
                  <a:schemeClr val="tx2"/>
                </a:solidFill>
                <a:latin typeface="+mj-lt"/>
                <a:cs typeface="Segoe UI" panose="020B0502040204020203" pitchFamily="34" charset="0"/>
              </a:defRPr>
            </a:lvl1pPr>
          </a:lstStyle>
          <a:p>
            <a:r>
              <a:rPr lang="en-US" dirty="0"/>
              <a:t>Thank you</a:t>
            </a:r>
          </a:p>
        </p:txBody>
      </p:sp>
      <p:sp>
        <p:nvSpPr>
          <p:cNvPr id="4" name="Text Placeholder 4">
            <a:extLst>
              <a:ext uri="{FF2B5EF4-FFF2-40B4-BE49-F238E27FC236}">
                <a16:creationId xmlns:a16="http://schemas.microsoft.com/office/drawing/2014/main" id="{BC71D650-3B87-D82E-F786-ADD5DDCE4C70}"/>
              </a:ext>
            </a:extLst>
          </p:cNvPr>
          <p:cNvSpPr>
            <a:spLocks noGrp="1"/>
          </p:cNvSpPr>
          <p:nvPr>
            <p:ph type="body" sz="quarter" idx="12" hasCustomPrompt="1"/>
          </p:nvPr>
        </p:nvSpPr>
        <p:spPr>
          <a:xfrm>
            <a:off x="584199" y="4847464"/>
            <a:ext cx="3898901" cy="246221"/>
          </a:xfrm>
          <a:noFill/>
        </p:spPr>
        <p:txBody>
          <a:bodyPr wrap="square" lIns="0" tIns="0" rIns="0" bIns="0" anchor="b" anchorCtr="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dirty="0"/>
              <a:t>Speaker name</a:t>
            </a:r>
          </a:p>
        </p:txBody>
      </p:sp>
      <p:sp>
        <p:nvSpPr>
          <p:cNvPr id="5" name="Text Placeholder 4">
            <a:extLst>
              <a:ext uri="{FF2B5EF4-FFF2-40B4-BE49-F238E27FC236}">
                <a16:creationId xmlns:a16="http://schemas.microsoft.com/office/drawing/2014/main" id="{735A3663-712F-A49D-172F-24B861511350}"/>
              </a:ext>
            </a:extLst>
          </p:cNvPr>
          <p:cNvSpPr>
            <a:spLocks noGrp="1"/>
          </p:cNvSpPr>
          <p:nvPr>
            <p:ph type="body" sz="quarter" idx="13" hasCustomPrompt="1"/>
          </p:nvPr>
        </p:nvSpPr>
        <p:spPr>
          <a:xfrm>
            <a:off x="584199" y="5106140"/>
            <a:ext cx="3898901" cy="184666"/>
          </a:xfrm>
          <a:noFill/>
        </p:spPr>
        <p:txBody>
          <a:bodyPr wrap="square" lIns="0" tIns="0" rIns="0" bIns="0">
            <a:spAutoFit/>
          </a:bodyPr>
          <a:lstStyle>
            <a:lvl1pPr marL="0" indent="0">
              <a:spcBef>
                <a:spcPts val="0"/>
              </a:spcBef>
              <a:buNone/>
              <a:defRPr sz="1200" spc="0" baseline="0">
                <a:solidFill>
                  <a:schemeClr val="tx1"/>
                </a:solidFill>
                <a:latin typeface="+mn-lt"/>
                <a:cs typeface="Segoe UI" panose="020B0502040204020203" pitchFamily="34" charset="0"/>
              </a:defRPr>
            </a:lvl1pPr>
          </a:lstStyle>
          <a:p>
            <a:pPr lvl="0"/>
            <a:r>
              <a:rPr lang="en-US" dirty="0"/>
              <a:t>Contact information</a:t>
            </a:r>
          </a:p>
        </p:txBody>
      </p:sp>
      <p:pic>
        <p:nvPicPr>
          <p:cNvPr id="8" name="MS logo gray - EMF" descr="Microsoft logo, gray text version">
            <a:extLst>
              <a:ext uri="{FF2B5EF4-FFF2-40B4-BE49-F238E27FC236}">
                <a16:creationId xmlns:a16="http://schemas.microsoft.com/office/drawing/2014/main" id="{4B828D67-4891-FD7F-4AA2-E9E4A652519F}"/>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713617253"/>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1_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655B182-C5FF-81E8-8156-470DF32495DC}"/>
              </a:ext>
            </a:extLst>
          </p:cNvPr>
          <p:cNvSpPr>
            <a:spLocks noGrp="1"/>
          </p:cNvSpPr>
          <p:nvPr>
            <p:ph type="title" hasCustomPrompt="1"/>
          </p:nvPr>
        </p:nvSpPr>
        <p:spPr>
          <a:xfrm>
            <a:off x="584200" y="2798286"/>
            <a:ext cx="4663440" cy="738664"/>
          </a:xfrm>
          <a:noFill/>
        </p:spPr>
        <p:txBody>
          <a:bodyPr wrap="square" lIns="0" tIns="0" rIns="0" bIns="0" anchor="b" anchorCtr="0">
            <a:spAutoFit/>
          </a:bodyPr>
          <a:lstStyle>
            <a:lvl1pPr>
              <a:defRPr sz="4800" spc="-50" baseline="0">
                <a:solidFill>
                  <a:schemeClr val="tx2"/>
                </a:solidFill>
                <a:latin typeface="+mj-lt"/>
                <a:cs typeface="Segoe UI" panose="020B0502040204020203" pitchFamily="34" charset="0"/>
              </a:defRPr>
            </a:lvl1pPr>
          </a:lstStyle>
          <a:p>
            <a:r>
              <a:rPr lang="en-US" dirty="0"/>
              <a:t>Thank you</a:t>
            </a:r>
          </a:p>
        </p:txBody>
      </p:sp>
      <p:sp>
        <p:nvSpPr>
          <p:cNvPr id="4" name="Text Placeholder 4">
            <a:extLst>
              <a:ext uri="{FF2B5EF4-FFF2-40B4-BE49-F238E27FC236}">
                <a16:creationId xmlns:a16="http://schemas.microsoft.com/office/drawing/2014/main" id="{BC71D650-3B87-D82E-F786-ADD5DDCE4C70}"/>
              </a:ext>
            </a:extLst>
          </p:cNvPr>
          <p:cNvSpPr>
            <a:spLocks noGrp="1"/>
          </p:cNvSpPr>
          <p:nvPr>
            <p:ph type="body" sz="quarter" idx="12" hasCustomPrompt="1"/>
          </p:nvPr>
        </p:nvSpPr>
        <p:spPr>
          <a:xfrm>
            <a:off x="584199" y="4847464"/>
            <a:ext cx="3898901" cy="246221"/>
          </a:xfrm>
          <a:noFill/>
        </p:spPr>
        <p:txBody>
          <a:bodyPr wrap="square" lIns="0" tIns="0" rIns="0" bIns="0" anchor="b" anchorCtr="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dirty="0"/>
              <a:t>Speaker name</a:t>
            </a:r>
          </a:p>
        </p:txBody>
      </p:sp>
      <p:sp>
        <p:nvSpPr>
          <p:cNvPr id="5" name="Text Placeholder 4">
            <a:extLst>
              <a:ext uri="{FF2B5EF4-FFF2-40B4-BE49-F238E27FC236}">
                <a16:creationId xmlns:a16="http://schemas.microsoft.com/office/drawing/2014/main" id="{735A3663-712F-A49D-172F-24B861511350}"/>
              </a:ext>
            </a:extLst>
          </p:cNvPr>
          <p:cNvSpPr>
            <a:spLocks noGrp="1"/>
          </p:cNvSpPr>
          <p:nvPr>
            <p:ph type="body" sz="quarter" idx="13" hasCustomPrompt="1"/>
          </p:nvPr>
        </p:nvSpPr>
        <p:spPr>
          <a:xfrm>
            <a:off x="584199" y="5106140"/>
            <a:ext cx="3898901" cy="184666"/>
          </a:xfrm>
          <a:noFill/>
        </p:spPr>
        <p:txBody>
          <a:bodyPr wrap="square" lIns="0" tIns="0" rIns="0" bIns="0">
            <a:spAutoFit/>
          </a:bodyPr>
          <a:lstStyle>
            <a:lvl1pPr marL="0" indent="0">
              <a:spcBef>
                <a:spcPts val="0"/>
              </a:spcBef>
              <a:buNone/>
              <a:defRPr sz="1200" spc="0" baseline="0">
                <a:solidFill>
                  <a:schemeClr val="tx1"/>
                </a:solidFill>
                <a:latin typeface="+mn-lt"/>
                <a:cs typeface="Segoe UI" panose="020B0502040204020203" pitchFamily="34" charset="0"/>
              </a:defRPr>
            </a:lvl1pPr>
          </a:lstStyle>
          <a:p>
            <a:pPr lvl="0"/>
            <a:r>
              <a:rPr lang="en-US" dirty="0"/>
              <a:t>Contact information</a:t>
            </a:r>
          </a:p>
        </p:txBody>
      </p:sp>
      <p:pic>
        <p:nvPicPr>
          <p:cNvPr id="8" name="MS logo gray - EMF" descr="Microsoft logo, gray text version">
            <a:extLst>
              <a:ext uri="{FF2B5EF4-FFF2-40B4-BE49-F238E27FC236}">
                <a16:creationId xmlns:a16="http://schemas.microsoft.com/office/drawing/2014/main" id="{4B828D67-4891-FD7F-4AA2-E9E4A652519F}"/>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438646062"/>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4336581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8542463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Slid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2" name="MS logo gray - EMF" descr="Microsoft logo, gray text version">
            <a:extLst>
              <a:ext uri="{FF2B5EF4-FFF2-40B4-BE49-F238E27FC236}">
                <a16:creationId xmlns:a16="http://schemas.microsoft.com/office/drawing/2014/main" id="{BBFAAA10-F521-410E-1BB5-6D77902DD0C4}"/>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2962627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6924725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Black Notes slide Layout">
    <p:bg bwMode="gray">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mj-lt"/>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246395450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Cover_Image_NoBreak">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F90FAEF-3F91-45BA-96BC-458498D05C83}"/>
              </a:ext>
            </a:extLst>
          </p:cNvPr>
          <p:cNvPicPr>
            <a:picLocks noChangeAspect="1"/>
          </p:cNvPicPr>
          <p:nvPr userDrawn="1"/>
        </p:nvPicPr>
        <p:blipFill>
          <a:blip r:embed="rId2"/>
          <a:srcRect/>
          <a:stretch/>
        </p:blipFill>
        <p:spPr>
          <a:xfrm>
            <a:off x="0" y="0"/>
            <a:ext cx="12192000" cy="6858000"/>
          </a:xfrm>
          <a:prstGeom prst="rect">
            <a:avLst/>
          </a:prstGeom>
        </p:spPr>
      </p:pic>
      <p:pic>
        <p:nvPicPr>
          <p:cNvPr id="5" name="Picture 4" descr="A close-up of a logo&#10;&#10;Description automatically generated">
            <a:extLst>
              <a:ext uri="{FF2B5EF4-FFF2-40B4-BE49-F238E27FC236}">
                <a16:creationId xmlns:a16="http://schemas.microsoft.com/office/drawing/2014/main" id="{A12D2280-CCB6-DDB2-FEFC-213F2DD93EE7}"/>
              </a:ext>
            </a:extLst>
          </p:cNvPr>
          <p:cNvPicPr>
            <a:picLocks noChangeAspect="1"/>
          </p:cNvPicPr>
          <p:nvPr userDrawn="1"/>
        </p:nvPicPr>
        <p:blipFill>
          <a:blip r:embed="rId3"/>
          <a:stretch>
            <a:fillRect/>
          </a:stretch>
        </p:blipFill>
        <p:spPr>
          <a:xfrm>
            <a:off x="655983" y="509179"/>
            <a:ext cx="2371422" cy="470196"/>
          </a:xfrm>
          <a:prstGeom prst="rect">
            <a:avLst/>
          </a:prstGeom>
        </p:spPr>
      </p:pic>
    </p:spTree>
    <p:extLst>
      <p:ext uri="{BB962C8B-B14F-4D97-AF65-F5344CB8AC3E}">
        <p14:creationId xmlns:p14="http://schemas.microsoft.com/office/powerpoint/2010/main" val="92259260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1_Cover_Image_NoBreak">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F90FAEF-3F91-45BA-96BC-458498D05C83}"/>
              </a:ext>
            </a:extLst>
          </p:cNvPr>
          <p:cNvPicPr>
            <a:picLocks noChangeAspect="1"/>
          </p:cNvPicPr>
          <p:nvPr userDrawn="1"/>
        </p:nvPicPr>
        <p:blipFill>
          <a:blip r:embed="rId2"/>
          <a:srcRect/>
          <a:stretch/>
        </p:blipFill>
        <p:spPr>
          <a:xfrm>
            <a:off x="0" y="0"/>
            <a:ext cx="12192000" cy="6858000"/>
          </a:xfrm>
          <a:prstGeom prst="rect">
            <a:avLst/>
          </a:prstGeom>
        </p:spPr>
      </p:pic>
      <p:pic>
        <p:nvPicPr>
          <p:cNvPr id="3" name="Picture 2" descr="A white circle with a black background&#10;&#10;Description automatically generated">
            <a:extLst>
              <a:ext uri="{FF2B5EF4-FFF2-40B4-BE49-F238E27FC236}">
                <a16:creationId xmlns:a16="http://schemas.microsoft.com/office/drawing/2014/main" id="{8F475750-2CEB-04EE-8BDC-CD9929D738B5}"/>
              </a:ext>
            </a:extLst>
          </p:cNvPr>
          <p:cNvPicPr>
            <a:picLocks noChangeAspect="1"/>
          </p:cNvPicPr>
          <p:nvPr userDrawn="1"/>
        </p:nvPicPr>
        <p:blipFill>
          <a:blip r:embed="rId3"/>
          <a:stretch>
            <a:fillRect/>
          </a:stretch>
        </p:blipFill>
        <p:spPr>
          <a:xfrm>
            <a:off x="8199588" y="2924609"/>
            <a:ext cx="3821727" cy="3828204"/>
          </a:xfrm>
          <a:prstGeom prst="rect">
            <a:avLst/>
          </a:prstGeom>
        </p:spPr>
      </p:pic>
      <p:sp>
        <p:nvSpPr>
          <p:cNvPr id="7" name="Text Placeholder 6">
            <a:extLst>
              <a:ext uri="{FF2B5EF4-FFF2-40B4-BE49-F238E27FC236}">
                <a16:creationId xmlns:a16="http://schemas.microsoft.com/office/drawing/2014/main" id="{8C00C22E-652B-E2BD-C88C-53CC6D8F4E15}"/>
              </a:ext>
            </a:extLst>
          </p:cNvPr>
          <p:cNvSpPr>
            <a:spLocks noGrp="1"/>
          </p:cNvSpPr>
          <p:nvPr>
            <p:ph type="body" sz="quarter" idx="15" hasCustomPrompt="1"/>
          </p:nvPr>
        </p:nvSpPr>
        <p:spPr>
          <a:xfrm>
            <a:off x="563499" y="4963630"/>
            <a:ext cx="6960422" cy="276999"/>
          </a:xfrm>
          <a:prstGeom prst="rect">
            <a:avLst/>
          </a:prstGeom>
        </p:spPr>
        <p:txBody>
          <a:bodyPr/>
          <a:lstStyle>
            <a:lvl1pPr marL="0" indent="0">
              <a:buNone/>
              <a:defRPr sz="1800" b="0" i="0">
                <a:solidFill>
                  <a:schemeClr val="bg1"/>
                </a:solidFill>
                <a:latin typeface="Segoe Sans Text" pitchFamily="2" charset="0"/>
              </a:defRPr>
            </a:lvl1pPr>
          </a:lstStyle>
          <a:p>
            <a:pPr lvl="0"/>
            <a:r>
              <a:rPr lang="en-US"/>
              <a:t>Title / Position</a:t>
            </a:r>
          </a:p>
        </p:txBody>
      </p:sp>
      <p:sp>
        <p:nvSpPr>
          <p:cNvPr id="13" name="Text Placeholder 12">
            <a:extLst>
              <a:ext uri="{FF2B5EF4-FFF2-40B4-BE49-F238E27FC236}">
                <a16:creationId xmlns:a16="http://schemas.microsoft.com/office/drawing/2014/main" id="{368F868D-5515-3E9C-B5F0-7D1E3E3A0E2C}"/>
              </a:ext>
            </a:extLst>
          </p:cNvPr>
          <p:cNvSpPr>
            <a:spLocks noGrp="1"/>
          </p:cNvSpPr>
          <p:nvPr>
            <p:ph type="body" sz="quarter" idx="16" hasCustomPrompt="1"/>
          </p:nvPr>
        </p:nvSpPr>
        <p:spPr>
          <a:xfrm>
            <a:off x="563499" y="4383339"/>
            <a:ext cx="6960422" cy="492443"/>
          </a:xfrm>
          <a:prstGeom prst="rect">
            <a:avLst/>
          </a:prstGeom>
        </p:spPr>
        <p:txBody>
          <a:bodyPr/>
          <a:lstStyle>
            <a:lvl1pPr marL="0" indent="0">
              <a:buNone/>
              <a:defRPr sz="3200" b="0" i="0">
                <a:solidFill>
                  <a:schemeClr val="bg1"/>
                </a:solidFill>
                <a:latin typeface="Segoe Sans Text" pitchFamily="2" charset="0"/>
              </a:defRPr>
            </a:lvl1pPr>
          </a:lstStyle>
          <a:p>
            <a:pPr lvl="0"/>
            <a:r>
              <a:rPr lang="en-US"/>
              <a:t>Speaker name or subtitle</a:t>
            </a:r>
          </a:p>
        </p:txBody>
      </p:sp>
      <p:sp>
        <p:nvSpPr>
          <p:cNvPr id="19" name="Picture Placeholder 3">
            <a:extLst>
              <a:ext uri="{FF2B5EF4-FFF2-40B4-BE49-F238E27FC236}">
                <a16:creationId xmlns:a16="http://schemas.microsoft.com/office/drawing/2014/main" id="{BE90EEB3-71A2-E843-89CF-31EEBACDCFFA}"/>
              </a:ext>
            </a:extLst>
          </p:cNvPr>
          <p:cNvSpPr>
            <a:spLocks noGrp="1"/>
          </p:cNvSpPr>
          <p:nvPr>
            <p:ph type="pic" sz="quarter" idx="18" hasCustomPrompt="1"/>
          </p:nvPr>
        </p:nvSpPr>
        <p:spPr>
          <a:xfrm>
            <a:off x="8847439" y="3560164"/>
            <a:ext cx="2520778" cy="2544074"/>
          </a:xfrm>
          <a:prstGeom prst="ellipse">
            <a:avLst/>
          </a:prstGeom>
          <a:solidFill>
            <a:srgbClr val="FEF000"/>
          </a:solidFill>
        </p:spPr>
        <p:txBody>
          <a:bodyPr/>
          <a:lstStyle>
            <a:lvl1pPr marL="0" indent="0" algn="ctr">
              <a:lnSpc>
                <a:spcPct val="150000"/>
              </a:lnSpc>
              <a:buNone/>
              <a:defRPr sz="1400" b="0" i="0">
                <a:latin typeface="Segoe Sans Text" pitchFamily="2" charset="0"/>
                <a:cs typeface="Segoe Sans Text" pitchFamily="2" charset="0"/>
              </a:defRPr>
            </a:lvl1pPr>
          </a:lstStyle>
          <a:p>
            <a:r>
              <a:rPr lang="en-US"/>
              <a:t>Place Image Here</a:t>
            </a:r>
          </a:p>
        </p:txBody>
      </p:sp>
      <p:sp>
        <p:nvSpPr>
          <p:cNvPr id="6" name="Text Placeholder 4">
            <a:extLst>
              <a:ext uri="{FF2B5EF4-FFF2-40B4-BE49-F238E27FC236}">
                <a16:creationId xmlns:a16="http://schemas.microsoft.com/office/drawing/2014/main" id="{2649B875-6383-D7F6-9C80-69243201F6DB}"/>
              </a:ext>
            </a:extLst>
          </p:cNvPr>
          <p:cNvSpPr>
            <a:spLocks noGrp="1"/>
          </p:cNvSpPr>
          <p:nvPr>
            <p:ph type="body" sz="quarter" idx="19" hasCustomPrompt="1"/>
          </p:nvPr>
        </p:nvSpPr>
        <p:spPr>
          <a:xfrm>
            <a:off x="563499" y="1617371"/>
            <a:ext cx="6960422" cy="2678120"/>
          </a:xfrm>
        </p:spPr>
        <p:txBody>
          <a:bodyPr/>
          <a:lstStyle>
            <a:lvl1pPr marL="0" indent="0" algn="l">
              <a:buNone/>
              <a:defRPr sz="4400" b="1" i="0">
                <a:solidFill>
                  <a:schemeClr val="bg1"/>
                </a:solidFill>
                <a:latin typeface="Segoe Sans Text" pitchFamily="2" charset="0"/>
                <a:cs typeface="Segoe Sans Text" pitchFamily="2" charset="0"/>
              </a:defRPr>
            </a:lvl1pPr>
            <a:lvl2pPr algn="l">
              <a:defRPr/>
            </a:lvl2pPr>
            <a:lvl3pPr algn="l">
              <a:defRPr/>
            </a:lvl3pPr>
            <a:lvl4pPr algn="l">
              <a:defRPr/>
            </a:lvl4pPr>
            <a:lvl5pPr algn="l">
              <a:defRPr/>
            </a:lvl5pPr>
          </a:lstStyle>
          <a:p>
            <a:pPr lvl="0"/>
            <a:r>
              <a:rPr lang="en-US"/>
              <a:t>Event name or presentation title</a:t>
            </a:r>
          </a:p>
        </p:txBody>
      </p:sp>
      <p:sp>
        <p:nvSpPr>
          <p:cNvPr id="9" name="Text Placeholder 6">
            <a:extLst>
              <a:ext uri="{FF2B5EF4-FFF2-40B4-BE49-F238E27FC236}">
                <a16:creationId xmlns:a16="http://schemas.microsoft.com/office/drawing/2014/main" id="{E1BF2A10-CFB0-DBCB-28A4-C701BB1D1C38}"/>
              </a:ext>
            </a:extLst>
          </p:cNvPr>
          <p:cNvSpPr>
            <a:spLocks noGrp="1"/>
          </p:cNvSpPr>
          <p:nvPr>
            <p:ph type="body" sz="quarter" idx="20" hasCustomPrompt="1"/>
          </p:nvPr>
        </p:nvSpPr>
        <p:spPr>
          <a:xfrm>
            <a:off x="563499" y="5334333"/>
            <a:ext cx="6960422" cy="215444"/>
          </a:xfrm>
          <a:prstGeom prst="rect">
            <a:avLst/>
          </a:prstGeom>
        </p:spPr>
        <p:txBody>
          <a:bodyPr/>
          <a:lstStyle>
            <a:lvl1pPr marL="0" indent="0">
              <a:buNone/>
              <a:defRPr sz="1400" b="0" i="0">
                <a:solidFill>
                  <a:schemeClr val="bg1"/>
                </a:solidFill>
                <a:latin typeface="Segoe Sans Text Semilight" pitchFamily="2" charset="0"/>
                <a:cs typeface="Segoe Sans Text Semilight" pitchFamily="2" charset="0"/>
              </a:defRPr>
            </a:lvl1pPr>
          </a:lstStyle>
          <a:p>
            <a:pPr lvl="0"/>
            <a:r>
              <a:rPr lang="en-US"/>
              <a:t>Department title / position held</a:t>
            </a:r>
          </a:p>
        </p:txBody>
      </p:sp>
      <p:pic>
        <p:nvPicPr>
          <p:cNvPr id="2" name="Picture 1" descr="A close-up of a logo&#10;&#10;Description automatically generated">
            <a:extLst>
              <a:ext uri="{FF2B5EF4-FFF2-40B4-BE49-F238E27FC236}">
                <a16:creationId xmlns:a16="http://schemas.microsoft.com/office/drawing/2014/main" id="{4C397CD5-EB6F-E800-F0A0-E4EEE69FCB9F}"/>
              </a:ext>
            </a:extLst>
          </p:cNvPr>
          <p:cNvPicPr>
            <a:picLocks noChangeAspect="1"/>
          </p:cNvPicPr>
          <p:nvPr userDrawn="1"/>
        </p:nvPicPr>
        <p:blipFill>
          <a:blip r:embed="rId4"/>
          <a:stretch>
            <a:fillRect/>
          </a:stretch>
        </p:blipFill>
        <p:spPr>
          <a:xfrm>
            <a:off x="655983" y="509179"/>
            <a:ext cx="2371422" cy="470196"/>
          </a:xfrm>
          <a:prstGeom prst="rect">
            <a:avLst/>
          </a:prstGeom>
        </p:spPr>
      </p:pic>
    </p:spTree>
    <p:extLst>
      <p:ext uri="{BB962C8B-B14F-4D97-AF65-F5344CB8AC3E}">
        <p14:creationId xmlns:p14="http://schemas.microsoft.com/office/powerpoint/2010/main" val="41193731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Cover_White_NoBreak">
    <p:spTree>
      <p:nvGrpSpPr>
        <p:cNvPr id="1" name=""/>
        <p:cNvGrpSpPr/>
        <p:nvPr/>
      </p:nvGrpSpPr>
      <p:grpSpPr>
        <a:xfrm>
          <a:off x="0" y="0"/>
          <a:ext cx="0" cy="0"/>
          <a:chOff x="0" y="0"/>
          <a:chExt cx="0" cy="0"/>
        </a:xfrm>
      </p:grpSpPr>
      <p:pic>
        <p:nvPicPr>
          <p:cNvPr id="2" name="Picture 1" descr="A white circle with a black background&#10;&#10;Description automatically generated">
            <a:extLst>
              <a:ext uri="{FF2B5EF4-FFF2-40B4-BE49-F238E27FC236}">
                <a16:creationId xmlns:a16="http://schemas.microsoft.com/office/drawing/2014/main" id="{8D92CE6F-F1C4-8BA7-2D98-B1B6920E3BF6}"/>
              </a:ext>
            </a:extLst>
          </p:cNvPr>
          <p:cNvPicPr>
            <a:picLocks noChangeAspect="1"/>
          </p:cNvPicPr>
          <p:nvPr userDrawn="1"/>
        </p:nvPicPr>
        <p:blipFill>
          <a:blip r:embed="rId2"/>
          <a:stretch>
            <a:fillRect/>
          </a:stretch>
        </p:blipFill>
        <p:spPr>
          <a:xfrm>
            <a:off x="8199588" y="2924609"/>
            <a:ext cx="3821727" cy="3828204"/>
          </a:xfrm>
          <a:prstGeom prst="rect">
            <a:avLst/>
          </a:prstGeom>
        </p:spPr>
      </p:pic>
      <p:sp>
        <p:nvSpPr>
          <p:cNvPr id="4" name="Text Placeholder 6">
            <a:extLst>
              <a:ext uri="{FF2B5EF4-FFF2-40B4-BE49-F238E27FC236}">
                <a16:creationId xmlns:a16="http://schemas.microsoft.com/office/drawing/2014/main" id="{941F6D9D-8C1C-7A21-8AA2-D27AFAA74D84}"/>
              </a:ext>
            </a:extLst>
          </p:cNvPr>
          <p:cNvSpPr>
            <a:spLocks noGrp="1"/>
          </p:cNvSpPr>
          <p:nvPr>
            <p:ph type="body" sz="quarter" idx="15" hasCustomPrompt="1"/>
          </p:nvPr>
        </p:nvSpPr>
        <p:spPr>
          <a:xfrm>
            <a:off x="655984" y="4963630"/>
            <a:ext cx="6960422" cy="276999"/>
          </a:xfrm>
          <a:prstGeom prst="rect">
            <a:avLst/>
          </a:prstGeom>
        </p:spPr>
        <p:txBody>
          <a:bodyPr/>
          <a:lstStyle>
            <a:lvl1pPr marL="0" indent="0">
              <a:buNone/>
              <a:defRPr sz="1800" b="0" i="0">
                <a:solidFill>
                  <a:schemeClr val="tx1"/>
                </a:solidFill>
                <a:latin typeface="Segoe Sans Text" pitchFamily="2" charset="0"/>
              </a:defRPr>
            </a:lvl1pPr>
          </a:lstStyle>
          <a:p>
            <a:pPr lvl="0"/>
            <a:r>
              <a:rPr lang="en-US"/>
              <a:t>Title / Position</a:t>
            </a:r>
          </a:p>
        </p:txBody>
      </p:sp>
      <p:sp>
        <p:nvSpPr>
          <p:cNvPr id="9" name="Text Placeholder 12">
            <a:extLst>
              <a:ext uri="{FF2B5EF4-FFF2-40B4-BE49-F238E27FC236}">
                <a16:creationId xmlns:a16="http://schemas.microsoft.com/office/drawing/2014/main" id="{248806EB-856F-2BE8-7F28-878FA34242B6}"/>
              </a:ext>
            </a:extLst>
          </p:cNvPr>
          <p:cNvSpPr>
            <a:spLocks noGrp="1"/>
          </p:cNvSpPr>
          <p:nvPr>
            <p:ph type="body" sz="quarter" idx="16" hasCustomPrompt="1"/>
          </p:nvPr>
        </p:nvSpPr>
        <p:spPr>
          <a:xfrm>
            <a:off x="655984" y="4383339"/>
            <a:ext cx="6960422" cy="492443"/>
          </a:xfrm>
          <a:prstGeom prst="rect">
            <a:avLst/>
          </a:prstGeom>
        </p:spPr>
        <p:txBody>
          <a:bodyPr/>
          <a:lstStyle>
            <a:lvl1pPr marL="0" indent="0">
              <a:buNone/>
              <a:defRPr sz="3200" b="1" i="0">
                <a:solidFill>
                  <a:schemeClr val="tx1"/>
                </a:solidFill>
                <a:latin typeface="Segoe Sans Text Semibold" pitchFamily="2" charset="0"/>
                <a:cs typeface="Segoe Sans Text Semibold" pitchFamily="2" charset="0"/>
              </a:defRPr>
            </a:lvl1pPr>
          </a:lstStyle>
          <a:p>
            <a:pPr lvl="0"/>
            <a:r>
              <a:rPr lang="en-US"/>
              <a:t>Speaker name or subtitle</a:t>
            </a:r>
          </a:p>
        </p:txBody>
      </p:sp>
      <p:sp>
        <p:nvSpPr>
          <p:cNvPr id="12" name="Text Placeholder 4">
            <a:extLst>
              <a:ext uri="{FF2B5EF4-FFF2-40B4-BE49-F238E27FC236}">
                <a16:creationId xmlns:a16="http://schemas.microsoft.com/office/drawing/2014/main" id="{13115AE1-B9D6-6381-2C05-8F50C5FC01C4}"/>
              </a:ext>
            </a:extLst>
          </p:cNvPr>
          <p:cNvSpPr>
            <a:spLocks noGrp="1"/>
          </p:cNvSpPr>
          <p:nvPr>
            <p:ph type="body" sz="quarter" idx="19" hasCustomPrompt="1"/>
          </p:nvPr>
        </p:nvSpPr>
        <p:spPr>
          <a:xfrm>
            <a:off x="655984" y="1617371"/>
            <a:ext cx="6960422" cy="2672264"/>
          </a:xfrm>
        </p:spPr>
        <p:txBody>
          <a:bodyPr/>
          <a:lstStyle>
            <a:lvl1pPr marL="0" indent="0" algn="l">
              <a:buNone/>
              <a:defRPr sz="4400" b="1" i="0">
                <a:solidFill>
                  <a:schemeClr val="tx1"/>
                </a:solidFill>
                <a:latin typeface="Segoe Sans Text" pitchFamily="2" charset="0"/>
                <a:cs typeface="Segoe Sans Text" pitchFamily="2" charset="0"/>
              </a:defRPr>
            </a:lvl1pPr>
            <a:lvl2pPr algn="l">
              <a:defRPr/>
            </a:lvl2pPr>
            <a:lvl3pPr algn="l">
              <a:defRPr/>
            </a:lvl3pPr>
            <a:lvl4pPr algn="l">
              <a:defRPr/>
            </a:lvl4pPr>
            <a:lvl5pPr algn="l">
              <a:defRPr/>
            </a:lvl5pPr>
          </a:lstStyle>
          <a:p>
            <a:pPr lvl="0"/>
            <a:r>
              <a:rPr lang="en-US"/>
              <a:t>Event name or presentation title</a:t>
            </a:r>
          </a:p>
        </p:txBody>
      </p:sp>
      <p:sp>
        <p:nvSpPr>
          <p:cNvPr id="13" name="Text Placeholder 6">
            <a:extLst>
              <a:ext uri="{FF2B5EF4-FFF2-40B4-BE49-F238E27FC236}">
                <a16:creationId xmlns:a16="http://schemas.microsoft.com/office/drawing/2014/main" id="{3143C5EF-C02F-F959-DF84-6752B0245E4E}"/>
              </a:ext>
            </a:extLst>
          </p:cNvPr>
          <p:cNvSpPr>
            <a:spLocks noGrp="1"/>
          </p:cNvSpPr>
          <p:nvPr>
            <p:ph type="body" sz="quarter" idx="20" hasCustomPrompt="1"/>
          </p:nvPr>
        </p:nvSpPr>
        <p:spPr>
          <a:xfrm>
            <a:off x="655984" y="5334333"/>
            <a:ext cx="6960422" cy="215444"/>
          </a:xfrm>
          <a:prstGeom prst="rect">
            <a:avLst/>
          </a:prstGeom>
        </p:spPr>
        <p:txBody>
          <a:bodyPr/>
          <a:lstStyle>
            <a:lvl1pPr marL="0" indent="0">
              <a:buNone/>
              <a:defRPr sz="1400" b="0" i="0">
                <a:solidFill>
                  <a:schemeClr val="tx1"/>
                </a:solidFill>
                <a:latin typeface="Segoe Sans Text Semilight" pitchFamily="2" charset="0"/>
                <a:cs typeface="Segoe Sans Text Semilight" pitchFamily="2" charset="0"/>
              </a:defRPr>
            </a:lvl1pPr>
          </a:lstStyle>
          <a:p>
            <a:pPr lvl="0"/>
            <a:r>
              <a:rPr lang="en-US"/>
              <a:t>Department title / position held</a:t>
            </a:r>
          </a:p>
        </p:txBody>
      </p:sp>
      <p:pic>
        <p:nvPicPr>
          <p:cNvPr id="3" name="Picture 2">
            <a:extLst>
              <a:ext uri="{FF2B5EF4-FFF2-40B4-BE49-F238E27FC236}">
                <a16:creationId xmlns:a16="http://schemas.microsoft.com/office/drawing/2014/main" id="{2878F6C8-DFA7-5957-38F4-E285ABBE76BB}"/>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655984" y="509179"/>
            <a:ext cx="2371422" cy="470196"/>
          </a:xfrm>
          <a:prstGeom prst="rect">
            <a:avLst/>
          </a:prstGeom>
        </p:spPr>
      </p:pic>
      <p:sp>
        <p:nvSpPr>
          <p:cNvPr id="7" name="Picture Placeholder 3">
            <a:extLst>
              <a:ext uri="{FF2B5EF4-FFF2-40B4-BE49-F238E27FC236}">
                <a16:creationId xmlns:a16="http://schemas.microsoft.com/office/drawing/2014/main" id="{36CFEEA5-1199-3944-ED37-881D97A909CF}"/>
              </a:ext>
            </a:extLst>
          </p:cNvPr>
          <p:cNvSpPr>
            <a:spLocks noGrp="1"/>
          </p:cNvSpPr>
          <p:nvPr>
            <p:ph type="pic" sz="quarter" idx="18" hasCustomPrompt="1"/>
          </p:nvPr>
        </p:nvSpPr>
        <p:spPr>
          <a:xfrm>
            <a:off x="8847439" y="3560164"/>
            <a:ext cx="2520778" cy="2544074"/>
          </a:xfrm>
          <a:prstGeom prst="ellipse">
            <a:avLst/>
          </a:prstGeom>
          <a:solidFill>
            <a:srgbClr val="FEF000"/>
          </a:solidFill>
        </p:spPr>
        <p:txBody>
          <a:bodyPr/>
          <a:lstStyle>
            <a:lvl1pPr marL="0" indent="0" algn="ctr">
              <a:lnSpc>
                <a:spcPct val="150000"/>
              </a:lnSpc>
              <a:buNone/>
              <a:defRPr sz="1400" b="0" i="0">
                <a:latin typeface="Segoe Sans Text" pitchFamily="2" charset="0"/>
                <a:cs typeface="Segoe Sans Text" pitchFamily="2" charset="0"/>
              </a:defRPr>
            </a:lvl1pPr>
          </a:lstStyle>
          <a:p>
            <a:r>
              <a:rPr lang="en-US"/>
              <a:t>Place Image Here</a:t>
            </a:r>
          </a:p>
        </p:txBody>
      </p:sp>
    </p:spTree>
    <p:extLst>
      <p:ext uri="{BB962C8B-B14F-4D97-AF65-F5344CB8AC3E}">
        <p14:creationId xmlns:p14="http://schemas.microsoft.com/office/powerpoint/2010/main" val="383183046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ection_Divider_Imag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96CBDFE-DBA2-D5FE-AD91-F3A467ED5D19}"/>
              </a:ext>
            </a:extLst>
          </p:cNvPr>
          <p:cNvPicPr>
            <a:picLocks noChangeAspect="1"/>
          </p:cNvPicPr>
          <p:nvPr userDrawn="1"/>
        </p:nvPicPr>
        <p:blipFill>
          <a:blip r:embed="rId2"/>
          <a:srcRect/>
          <a:stretch/>
        </p:blipFill>
        <p:spPr>
          <a:xfrm>
            <a:off x="0" y="0"/>
            <a:ext cx="12192000" cy="6858000"/>
          </a:xfrm>
          <a:prstGeom prst="rect">
            <a:avLst/>
          </a:prstGeom>
        </p:spPr>
      </p:pic>
      <p:sp>
        <p:nvSpPr>
          <p:cNvPr id="9" name="Text Placeholder 8">
            <a:extLst>
              <a:ext uri="{FF2B5EF4-FFF2-40B4-BE49-F238E27FC236}">
                <a16:creationId xmlns:a16="http://schemas.microsoft.com/office/drawing/2014/main" id="{CFAE50BF-AA36-5127-9CE0-18DD8D64D014}"/>
              </a:ext>
            </a:extLst>
          </p:cNvPr>
          <p:cNvSpPr>
            <a:spLocks noGrp="1"/>
          </p:cNvSpPr>
          <p:nvPr>
            <p:ph type="body" sz="quarter" idx="16" hasCustomPrompt="1"/>
          </p:nvPr>
        </p:nvSpPr>
        <p:spPr>
          <a:xfrm>
            <a:off x="584200" y="5198936"/>
            <a:ext cx="10480675" cy="401264"/>
          </a:xfrm>
        </p:spPr>
        <p:txBody>
          <a:bodyPr/>
          <a:lstStyle>
            <a:lvl1pPr marL="0" indent="0">
              <a:buNone/>
              <a:defRPr sz="2400" b="0" i="0">
                <a:solidFill>
                  <a:schemeClr val="bg1"/>
                </a:solidFill>
                <a:latin typeface="Segoe Sans Text" pitchFamily="2" charset="0"/>
                <a:cs typeface="Segoe Sans Text" pitchFamily="2" charset="0"/>
              </a:defRPr>
            </a:lvl1pPr>
          </a:lstStyle>
          <a:p>
            <a:pPr lvl="0"/>
            <a:r>
              <a:rPr lang="en-US"/>
              <a:t>Subtitle</a:t>
            </a:r>
          </a:p>
        </p:txBody>
      </p:sp>
      <p:sp>
        <p:nvSpPr>
          <p:cNvPr id="10" name="Text Placeholder 5">
            <a:extLst>
              <a:ext uri="{FF2B5EF4-FFF2-40B4-BE49-F238E27FC236}">
                <a16:creationId xmlns:a16="http://schemas.microsoft.com/office/drawing/2014/main" id="{80652BC1-A34B-1DDE-A7F7-AD7FAF465085}"/>
              </a:ext>
            </a:extLst>
          </p:cNvPr>
          <p:cNvSpPr>
            <a:spLocks noGrp="1"/>
          </p:cNvSpPr>
          <p:nvPr>
            <p:ph type="body" sz="quarter" idx="15" hasCustomPrompt="1"/>
          </p:nvPr>
        </p:nvSpPr>
        <p:spPr>
          <a:xfrm>
            <a:off x="584200" y="3654304"/>
            <a:ext cx="10480675" cy="1470004"/>
          </a:xfrm>
        </p:spPr>
        <p:txBody>
          <a:bodyPr/>
          <a:lstStyle>
            <a:lvl1pPr marL="0" indent="0">
              <a:buNone/>
              <a:defRPr sz="4800" b="1" i="0">
                <a:solidFill>
                  <a:schemeClr val="bg1"/>
                </a:solidFill>
                <a:latin typeface="Segoe Sans Text" pitchFamily="2" charset="0"/>
                <a:cs typeface="Segoe Sans Text" pitchFamily="2" charset="0"/>
              </a:defRPr>
            </a:lvl1pPr>
          </a:lstStyle>
          <a:p>
            <a:pPr lvl="0"/>
            <a:r>
              <a:rPr lang="en-US"/>
              <a:t>Section Divider Title</a:t>
            </a:r>
          </a:p>
        </p:txBody>
      </p:sp>
    </p:spTree>
    <p:extLst>
      <p:ext uri="{BB962C8B-B14F-4D97-AF65-F5344CB8AC3E}">
        <p14:creationId xmlns:p14="http://schemas.microsoft.com/office/powerpoint/2010/main" val="193033663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ection_Divider_Gradient_Light">
    <p:spTree>
      <p:nvGrpSpPr>
        <p:cNvPr id="1" name=""/>
        <p:cNvGrpSpPr/>
        <p:nvPr/>
      </p:nvGrpSpPr>
      <p:grpSpPr>
        <a:xfrm>
          <a:off x="0" y="0"/>
          <a:ext cx="0" cy="0"/>
          <a:chOff x="0" y="0"/>
          <a:chExt cx="0" cy="0"/>
        </a:xfrm>
      </p:grpSpPr>
      <p:sp>
        <p:nvSpPr>
          <p:cNvPr id="3" name="Text Placeholder 8">
            <a:extLst>
              <a:ext uri="{FF2B5EF4-FFF2-40B4-BE49-F238E27FC236}">
                <a16:creationId xmlns:a16="http://schemas.microsoft.com/office/drawing/2014/main" id="{CE7FF39E-B4D3-9C7C-4BF1-E0BE333DABDF}"/>
              </a:ext>
            </a:extLst>
          </p:cNvPr>
          <p:cNvSpPr>
            <a:spLocks noGrp="1"/>
          </p:cNvSpPr>
          <p:nvPr>
            <p:ph type="body" sz="quarter" idx="16" hasCustomPrompt="1"/>
          </p:nvPr>
        </p:nvSpPr>
        <p:spPr>
          <a:xfrm>
            <a:off x="584200" y="5198936"/>
            <a:ext cx="10480675" cy="369332"/>
          </a:xfrm>
        </p:spPr>
        <p:txBody>
          <a:bodyPr/>
          <a:lstStyle>
            <a:lvl1pPr marL="0" indent="0">
              <a:buNone/>
              <a:defRPr sz="2400" b="0" i="0">
                <a:solidFill>
                  <a:schemeClr val="tx1"/>
                </a:solidFill>
                <a:latin typeface="Segoe Sans Text" pitchFamily="2" charset="0"/>
                <a:cs typeface="Segoe Sans Text" pitchFamily="2" charset="0"/>
              </a:defRPr>
            </a:lvl1pPr>
          </a:lstStyle>
          <a:p>
            <a:pPr lvl="0"/>
            <a:r>
              <a:rPr lang="en-US"/>
              <a:t>Subtitle</a:t>
            </a:r>
          </a:p>
        </p:txBody>
      </p:sp>
      <p:sp>
        <p:nvSpPr>
          <p:cNvPr id="4" name="Text Placeholder 5">
            <a:extLst>
              <a:ext uri="{FF2B5EF4-FFF2-40B4-BE49-F238E27FC236}">
                <a16:creationId xmlns:a16="http://schemas.microsoft.com/office/drawing/2014/main" id="{093CDAC1-142B-C4F3-99E2-62DE7BDE97D2}"/>
              </a:ext>
            </a:extLst>
          </p:cNvPr>
          <p:cNvSpPr>
            <a:spLocks noGrp="1"/>
          </p:cNvSpPr>
          <p:nvPr>
            <p:ph type="body" sz="quarter" idx="15" hasCustomPrompt="1"/>
          </p:nvPr>
        </p:nvSpPr>
        <p:spPr>
          <a:xfrm>
            <a:off x="584200" y="3654304"/>
            <a:ext cx="10480675" cy="1461706"/>
          </a:xfrm>
        </p:spPr>
        <p:txBody>
          <a:bodyPr/>
          <a:lstStyle>
            <a:lvl1pPr marL="0" indent="0">
              <a:buNone/>
              <a:defRPr sz="4800" b="1" i="0">
                <a:solidFill>
                  <a:schemeClr val="tx1"/>
                </a:solidFill>
                <a:latin typeface="Segoe Sans Text" pitchFamily="2" charset="0"/>
                <a:cs typeface="Segoe Sans Text" pitchFamily="2" charset="0"/>
              </a:defRPr>
            </a:lvl1pPr>
          </a:lstStyle>
          <a:p>
            <a:pPr lvl="0"/>
            <a:r>
              <a:rPr lang="en-US"/>
              <a:t>Section Divider Title</a:t>
            </a:r>
          </a:p>
        </p:txBody>
      </p:sp>
    </p:spTree>
    <p:extLst>
      <p:ext uri="{BB962C8B-B14F-4D97-AF65-F5344CB8AC3E}">
        <p14:creationId xmlns:p14="http://schemas.microsoft.com/office/powerpoint/2010/main" val="385594938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Blank_Imag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CD90F2B-C625-D74D-0F83-8C5092EAA7D6}"/>
              </a:ext>
            </a:extLst>
          </p:cNvPr>
          <p:cNvPicPr>
            <a:picLocks noChangeAspect="1"/>
          </p:cNvPicPr>
          <p:nvPr userDrawn="1"/>
        </p:nvPicPr>
        <p:blipFill>
          <a:blip r:embed="rId2"/>
          <a:srcRect/>
          <a:stretch/>
        </p:blipFill>
        <p:spPr>
          <a:xfrm>
            <a:off x="0" y="0"/>
            <a:ext cx="12192000" cy="6858000"/>
          </a:xfrm>
          <a:prstGeom prst="rect">
            <a:avLst/>
          </a:prstGeom>
        </p:spPr>
      </p:pic>
      <p:sp>
        <p:nvSpPr>
          <p:cNvPr id="5" name="Text Placeholder 5">
            <a:extLst>
              <a:ext uri="{FF2B5EF4-FFF2-40B4-BE49-F238E27FC236}">
                <a16:creationId xmlns:a16="http://schemas.microsoft.com/office/drawing/2014/main" id="{E370E6F8-128B-0546-291D-BAC50B5F45B5}"/>
              </a:ext>
            </a:extLst>
          </p:cNvPr>
          <p:cNvSpPr>
            <a:spLocks noGrp="1"/>
          </p:cNvSpPr>
          <p:nvPr>
            <p:ph type="body" sz="quarter" idx="15" hasCustomPrompt="1"/>
          </p:nvPr>
        </p:nvSpPr>
        <p:spPr>
          <a:xfrm>
            <a:off x="584200" y="5381594"/>
            <a:ext cx="11128187" cy="738664"/>
          </a:xfrm>
        </p:spPr>
        <p:txBody>
          <a:bodyPr/>
          <a:lstStyle>
            <a:lvl1pPr marL="0" indent="0">
              <a:buNone/>
              <a:defRPr sz="4800" b="1" i="0">
                <a:solidFill>
                  <a:schemeClr val="bg1"/>
                </a:solidFill>
                <a:latin typeface="Segoe Sans Text" pitchFamily="2" charset="0"/>
                <a:cs typeface="Segoe Sans Text" pitchFamily="2" charset="0"/>
              </a:defRPr>
            </a:lvl1pPr>
          </a:lstStyle>
          <a:p>
            <a:pPr lvl="0"/>
            <a:r>
              <a:rPr lang="en-US"/>
              <a:t>Click to edit title</a:t>
            </a:r>
          </a:p>
        </p:txBody>
      </p:sp>
    </p:spTree>
    <p:extLst>
      <p:ext uri="{BB962C8B-B14F-4D97-AF65-F5344CB8AC3E}">
        <p14:creationId xmlns:p14="http://schemas.microsoft.com/office/powerpoint/2010/main" val="397776516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Blank_White">
    <p:spTree>
      <p:nvGrpSpPr>
        <p:cNvPr id="1" name=""/>
        <p:cNvGrpSpPr/>
        <p:nvPr/>
      </p:nvGrpSpPr>
      <p:grpSpPr>
        <a:xfrm>
          <a:off x="0" y="0"/>
          <a:ext cx="0" cy="0"/>
          <a:chOff x="0" y="0"/>
          <a:chExt cx="0" cy="0"/>
        </a:xfrm>
      </p:grpSpPr>
      <p:sp>
        <p:nvSpPr>
          <p:cNvPr id="2" name="Text Placeholder 5">
            <a:extLst>
              <a:ext uri="{FF2B5EF4-FFF2-40B4-BE49-F238E27FC236}">
                <a16:creationId xmlns:a16="http://schemas.microsoft.com/office/drawing/2014/main" id="{DFEF793F-254D-90FD-1124-F209AA9C337D}"/>
              </a:ext>
            </a:extLst>
          </p:cNvPr>
          <p:cNvSpPr>
            <a:spLocks noGrp="1"/>
          </p:cNvSpPr>
          <p:nvPr>
            <p:ph type="body" sz="quarter" idx="15" hasCustomPrompt="1"/>
          </p:nvPr>
        </p:nvSpPr>
        <p:spPr>
          <a:xfrm>
            <a:off x="584200" y="5381594"/>
            <a:ext cx="11128187" cy="738664"/>
          </a:xfrm>
        </p:spPr>
        <p:txBody>
          <a:bodyPr/>
          <a:lstStyle>
            <a:lvl1pPr marL="0" indent="0">
              <a:buNone/>
              <a:defRPr sz="4800" b="1" i="0">
                <a:solidFill>
                  <a:schemeClr val="tx1"/>
                </a:solidFill>
                <a:latin typeface="Segoe Sans Text" pitchFamily="2" charset="0"/>
                <a:cs typeface="Segoe Sans Text" pitchFamily="2" charset="0"/>
              </a:defRPr>
            </a:lvl1pPr>
          </a:lstStyle>
          <a:p>
            <a:pPr lvl="0"/>
            <a:r>
              <a:rPr lang="en-US"/>
              <a:t>Click to edit title</a:t>
            </a:r>
          </a:p>
        </p:txBody>
      </p:sp>
    </p:spTree>
    <p:extLst>
      <p:ext uri="{BB962C8B-B14F-4D97-AF65-F5344CB8AC3E}">
        <p14:creationId xmlns:p14="http://schemas.microsoft.com/office/powerpoint/2010/main" val="236208120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Full_Bleed_Top_Imag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42F0238-66BE-083C-C773-629AD18C76EA}"/>
              </a:ext>
            </a:extLst>
          </p:cNvPr>
          <p:cNvPicPr>
            <a:picLocks noChangeAspect="1"/>
          </p:cNvPicPr>
          <p:nvPr userDrawn="1"/>
        </p:nvPicPr>
        <p:blipFill>
          <a:blip r:embed="rId2"/>
          <a:srcRect t="42934" b="42934"/>
          <a:stretch/>
        </p:blipFill>
        <p:spPr>
          <a:xfrm>
            <a:off x="0" y="0"/>
            <a:ext cx="12192000" cy="969206"/>
          </a:xfrm>
          <a:custGeom>
            <a:avLst/>
            <a:gdLst>
              <a:gd name="connsiteX0" fmla="*/ 0 w 12192000"/>
              <a:gd name="connsiteY0" fmla="*/ 0 h 969206"/>
              <a:gd name="connsiteX1" fmla="*/ 12192000 w 12192000"/>
              <a:gd name="connsiteY1" fmla="*/ 0 h 969206"/>
              <a:gd name="connsiteX2" fmla="*/ 12192000 w 12192000"/>
              <a:gd name="connsiteY2" fmla="*/ 969206 h 969206"/>
              <a:gd name="connsiteX3" fmla="*/ 0 w 12192000"/>
              <a:gd name="connsiteY3" fmla="*/ 969206 h 969206"/>
            </a:gdLst>
            <a:ahLst/>
            <a:cxnLst>
              <a:cxn ang="0">
                <a:pos x="connsiteX0" y="connsiteY0"/>
              </a:cxn>
              <a:cxn ang="0">
                <a:pos x="connsiteX1" y="connsiteY1"/>
              </a:cxn>
              <a:cxn ang="0">
                <a:pos x="connsiteX2" y="connsiteY2"/>
              </a:cxn>
              <a:cxn ang="0">
                <a:pos x="connsiteX3" y="connsiteY3"/>
              </a:cxn>
            </a:cxnLst>
            <a:rect l="l" t="t" r="r" b="b"/>
            <a:pathLst>
              <a:path w="12192000" h="969206">
                <a:moveTo>
                  <a:pt x="0" y="0"/>
                </a:moveTo>
                <a:lnTo>
                  <a:pt x="12192000" y="0"/>
                </a:lnTo>
                <a:lnTo>
                  <a:pt x="12192000" y="969206"/>
                </a:lnTo>
                <a:lnTo>
                  <a:pt x="0" y="969206"/>
                </a:lnTo>
                <a:close/>
              </a:path>
            </a:pathLst>
          </a:custGeom>
        </p:spPr>
      </p:pic>
      <p:sp>
        <p:nvSpPr>
          <p:cNvPr id="5" name="Slide Number Placeholder 4">
            <a:extLst>
              <a:ext uri="{FF2B5EF4-FFF2-40B4-BE49-F238E27FC236}">
                <a16:creationId xmlns:a16="http://schemas.microsoft.com/office/drawing/2014/main" id="{B426A676-6846-EA65-EDE5-824567022740}"/>
              </a:ext>
            </a:extLst>
          </p:cNvPr>
          <p:cNvSpPr>
            <a:spLocks noGrp="1"/>
          </p:cNvSpPr>
          <p:nvPr>
            <p:ph type="sldNum" sz="quarter" idx="14"/>
          </p:nvPr>
        </p:nvSpPr>
        <p:spPr/>
        <p:txBody>
          <a:bodyPr/>
          <a:lstStyle>
            <a:lvl1pPr>
              <a:defRPr b="0" i="0">
                <a:latin typeface="Segoe Sans Text" pitchFamily="2" charset="0"/>
              </a:defRPr>
            </a:lvl1pPr>
          </a:lstStyle>
          <a:p>
            <a:fld id="{F126207E-29C7-4F9F-8309-C6BAAD6BC8C8}" type="slidenum">
              <a:rPr lang="en-US" smtClean="0"/>
              <a:pPr/>
              <a:t>‹#›</a:t>
            </a:fld>
            <a:endParaRPr lang="en-US"/>
          </a:p>
        </p:txBody>
      </p:sp>
      <p:sp>
        <p:nvSpPr>
          <p:cNvPr id="7" name="Text Placeholder 5">
            <a:extLst>
              <a:ext uri="{FF2B5EF4-FFF2-40B4-BE49-F238E27FC236}">
                <a16:creationId xmlns:a16="http://schemas.microsoft.com/office/drawing/2014/main" id="{1BF31E78-AE5B-8A68-9924-540AC5A8867E}"/>
              </a:ext>
            </a:extLst>
          </p:cNvPr>
          <p:cNvSpPr>
            <a:spLocks noGrp="1"/>
          </p:cNvSpPr>
          <p:nvPr>
            <p:ph type="body" sz="quarter" idx="15" hasCustomPrompt="1"/>
          </p:nvPr>
        </p:nvSpPr>
        <p:spPr>
          <a:xfrm>
            <a:off x="584200" y="207604"/>
            <a:ext cx="11025187" cy="553998"/>
          </a:xfrm>
        </p:spPr>
        <p:txBody>
          <a:bodyPr/>
          <a:lstStyle>
            <a:lvl1pPr marL="0" indent="0">
              <a:buNone/>
              <a:defRPr sz="3600" b="1" i="0">
                <a:solidFill>
                  <a:schemeClr val="bg1"/>
                </a:solidFill>
                <a:latin typeface="Segoe Sans Text" pitchFamily="2" charset="0"/>
                <a:cs typeface="Segoe Sans Text" pitchFamily="2" charset="0"/>
              </a:defRPr>
            </a:lvl1pPr>
          </a:lstStyle>
          <a:p>
            <a:pPr lvl="0"/>
            <a:r>
              <a:rPr lang="en-US"/>
              <a:t>Click to edit title</a:t>
            </a:r>
          </a:p>
        </p:txBody>
      </p:sp>
    </p:spTree>
    <p:extLst>
      <p:ext uri="{BB962C8B-B14F-4D97-AF65-F5344CB8AC3E}">
        <p14:creationId xmlns:p14="http://schemas.microsoft.com/office/powerpoint/2010/main" val="136048643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1_Title Slid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2" name="MS logo gray - EMF" descr="Microsoft logo, gray text version">
            <a:extLst>
              <a:ext uri="{FF2B5EF4-FFF2-40B4-BE49-F238E27FC236}">
                <a16:creationId xmlns:a16="http://schemas.microsoft.com/office/drawing/2014/main" id="{BBFAAA10-F521-410E-1BB5-6D77902DD0C4}"/>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0592441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Full_Bleed_Top_Image_White">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426A676-6846-EA65-EDE5-824567022740}"/>
              </a:ext>
            </a:extLst>
          </p:cNvPr>
          <p:cNvSpPr>
            <a:spLocks noGrp="1"/>
          </p:cNvSpPr>
          <p:nvPr>
            <p:ph type="sldNum" sz="quarter" idx="14"/>
          </p:nvPr>
        </p:nvSpPr>
        <p:spPr/>
        <p:txBody>
          <a:bodyPr/>
          <a:lstStyle>
            <a:lvl1pPr>
              <a:defRPr b="0" i="0">
                <a:latin typeface="Segoe Sans Text" pitchFamily="2" charset="0"/>
              </a:defRPr>
            </a:lvl1pPr>
          </a:lstStyle>
          <a:p>
            <a:fld id="{F126207E-29C7-4F9F-8309-C6BAAD6BC8C8}" type="slidenum">
              <a:rPr lang="en-US" smtClean="0"/>
              <a:pPr/>
              <a:t>‹#›</a:t>
            </a:fld>
            <a:endParaRPr lang="en-US"/>
          </a:p>
        </p:txBody>
      </p:sp>
      <p:sp>
        <p:nvSpPr>
          <p:cNvPr id="7" name="Text Placeholder 5">
            <a:extLst>
              <a:ext uri="{FF2B5EF4-FFF2-40B4-BE49-F238E27FC236}">
                <a16:creationId xmlns:a16="http://schemas.microsoft.com/office/drawing/2014/main" id="{1BF31E78-AE5B-8A68-9924-540AC5A8867E}"/>
              </a:ext>
            </a:extLst>
          </p:cNvPr>
          <p:cNvSpPr>
            <a:spLocks noGrp="1"/>
          </p:cNvSpPr>
          <p:nvPr>
            <p:ph type="body" sz="quarter" idx="15" hasCustomPrompt="1"/>
          </p:nvPr>
        </p:nvSpPr>
        <p:spPr>
          <a:xfrm>
            <a:off x="584200" y="207604"/>
            <a:ext cx="11025187" cy="553998"/>
          </a:xfrm>
        </p:spPr>
        <p:txBody>
          <a:bodyPr/>
          <a:lstStyle>
            <a:lvl1pPr marL="0" indent="0">
              <a:buNone/>
              <a:defRPr sz="3600" b="1" i="0">
                <a:solidFill>
                  <a:schemeClr val="tx1"/>
                </a:solidFill>
                <a:latin typeface="Segoe Sans Text" pitchFamily="2" charset="0"/>
                <a:cs typeface="Segoe Sans Text" pitchFamily="2" charset="0"/>
              </a:defRPr>
            </a:lvl1pPr>
          </a:lstStyle>
          <a:p>
            <a:pPr lvl="0"/>
            <a:r>
              <a:rPr lang="en-US"/>
              <a:t>Click to edit title</a:t>
            </a:r>
          </a:p>
        </p:txBody>
      </p:sp>
    </p:spTree>
    <p:extLst>
      <p:ext uri="{BB962C8B-B14F-4D97-AF65-F5344CB8AC3E}">
        <p14:creationId xmlns:p14="http://schemas.microsoft.com/office/powerpoint/2010/main" val="20146215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op_Banner_Image">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013FEF3-9D00-09CB-83F7-C9D5B17669C5}"/>
              </a:ext>
            </a:extLst>
          </p:cNvPr>
          <p:cNvPicPr>
            <a:picLocks noChangeAspect="1"/>
          </p:cNvPicPr>
          <p:nvPr userDrawn="1"/>
        </p:nvPicPr>
        <p:blipFill>
          <a:blip r:embed="rId2"/>
          <a:srcRect t="42934" b="42934"/>
          <a:stretch/>
        </p:blipFill>
        <p:spPr>
          <a:xfrm>
            <a:off x="0" y="0"/>
            <a:ext cx="12192000" cy="969206"/>
          </a:xfrm>
          <a:custGeom>
            <a:avLst/>
            <a:gdLst>
              <a:gd name="connsiteX0" fmla="*/ 0 w 12192000"/>
              <a:gd name="connsiteY0" fmla="*/ 0 h 969206"/>
              <a:gd name="connsiteX1" fmla="*/ 12192000 w 12192000"/>
              <a:gd name="connsiteY1" fmla="*/ 0 h 969206"/>
              <a:gd name="connsiteX2" fmla="*/ 12192000 w 12192000"/>
              <a:gd name="connsiteY2" fmla="*/ 969206 h 969206"/>
              <a:gd name="connsiteX3" fmla="*/ 0 w 12192000"/>
              <a:gd name="connsiteY3" fmla="*/ 969206 h 969206"/>
            </a:gdLst>
            <a:ahLst/>
            <a:cxnLst>
              <a:cxn ang="0">
                <a:pos x="connsiteX0" y="connsiteY0"/>
              </a:cxn>
              <a:cxn ang="0">
                <a:pos x="connsiteX1" y="connsiteY1"/>
              </a:cxn>
              <a:cxn ang="0">
                <a:pos x="connsiteX2" y="connsiteY2"/>
              </a:cxn>
              <a:cxn ang="0">
                <a:pos x="connsiteX3" y="connsiteY3"/>
              </a:cxn>
            </a:cxnLst>
            <a:rect l="l" t="t" r="r" b="b"/>
            <a:pathLst>
              <a:path w="12192000" h="969206">
                <a:moveTo>
                  <a:pt x="0" y="0"/>
                </a:moveTo>
                <a:lnTo>
                  <a:pt x="12192000" y="0"/>
                </a:lnTo>
                <a:lnTo>
                  <a:pt x="12192000" y="969206"/>
                </a:lnTo>
                <a:lnTo>
                  <a:pt x="0" y="969206"/>
                </a:lnTo>
                <a:close/>
              </a:path>
            </a:pathLst>
          </a:custGeom>
        </p:spPr>
      </p:pic>
      <p:sp>
        <p:nvSpPr>
          <p:cNvPr id="3" name="Slide Number Placeholder 2">
            <a:extLst>
              <a:ext uri="{FF2B5EF4-FFF2-40B4-BE49-F238E27FC236}">
                <a16:creationId xmlns:a16="http://schemas.microsoft.com/office/drawing/2014/main" id="{F025B98F-75D1-1C12-C38F-3ABA1B9F3F9A}"/>
              </a:ext>
            </a:extLst>
          </p:cNvPr>
          <p:cNvSpPr>
            <a:spLocks noGrp="1"/>
          </p:cNvSpPr>
          <p:nvPr>
            <p:ph type="sldNum" sz="quarter" idx="18"/>
          </p:nvPr>
        </p:nvSpPr>
        <p:spPr/>
        <p:txBody>
          <a:bodyPr/>
          <a:lstStyle>
            <a:lvl1pPr>
              <a:defRPr b="0" i="0">
                <a:latin typeface="Segoe Sans Text" pitchFamily="2" charset="0"/>
              </a:defRPr>
            </a:lvl1pPr>
          </a:lstStyle>
          <a:p>
            <a:fld id="{F126207E-29C7-4F9F-8309-C6BAAD6BC8C8}" type="slidenum">
              <a:rPr lang="en-US" smtClean="0"/>
              <a:pPr/>
              <a:t>‹#›</a:t>
            </a:fld>
            <a:endParaRPr lang="en-US"/>
          </a:p>
        </p:txBody>
      </p:sp>
      <p:sp>
        <p:nvSpPr>
          <p:cNvPr id="4" name="Text Placeholder 5">
            <a:extLst>
              <a:ext uri="{FF2B5EF4-FFF2-40B4-BE49-F238E27FC236}">
                <a16:creationId xmlns:a16="http://schemas.microsoft.com/office/drawing/2014/main" id="{03FB5D28-73A3-A4CB-FFDA-292F74CA5592}"/>
              </a:ext>
            </a:extLst>
          </p:cNvPr>
          <p:cNvSpPr>
            <a:spLocks noGrp="1"/>
          </p:cNvSpPr>
          <p:nvPr>
            <p:ph type="body" sz="quarter" idx="15" hasCustomPrompt="1"/>
          </p:nvPr>
        </p:nvSpPr>
        <p:spPr>
          <a:xfrm>
            <a:off x="584200" y="207604"/>
            <a:ext cx="11025187" cy="553998"/>
          </a:xfrm>
        </p:spPr>
        <p:txBody>
          <a:bodyPr/>
          <a:lstStyle>
            <a:lvl1pPr marL="0" indent="0">
              <a:buNone/>
              <a:defRPr sz="3600" b="1" i="0">
                <a:solidFill>
                  <a:schemeClr val="bg1"/>
                </a:solidFill>
                <a:latin typeface="Segoe Sans Text" pitchFamily="2" charset="0"/>
                <a:cs typeface="Segoe Sans Text" pitchFamily="2" charset="0"/>
              </a:defRPr>
            </a:lvl1pPr>
          </a:lstStyle>
          <a:p>
            <a:pPr lvl="0"/>
            <a:r>
              <a:rPr lang="en-US"/>
              <a:t>Click to edit title</a:t>
            </a:r>
          </a:p>
        </p:txBody>
      </p:sp>
      <p:sp>
        <p:nvSpPr>
          <p:cNvPr id="6" name="Text Placeholder 5">
            <a:extLst>
              <a:ext uri="{FF2B5EF4-FFF2-40B4-BE49-F238E27FC236}">
                <a16:creationId xmlns:a16="http://schemas.microsoft.com/office/drawing/2014/main" id="{A7FA188C-F10F-4C83-174D-EFBD25844B6B}"/>
              </a:ext>
            </a:extLst>
          </p:cNvPr>
          <p:cNvSpPr>
            <a:spLocks noGrp="1"/>
          </p:cNvSpPr>
          <p:nvPr>
            <p:ph type="body" sz="quarter" idx="19" hasCustomPrompt="1"/>
          </p:nvPr>
        </p:nvSpPr>
        <p:spPr>
          <a:xfrm>
            <a:off x="563497" y="1202079"/>
            <a:ext cx="11045889" cy="1480820"/>
          </a:xfrm>
        </p:spPr>
        <p:txBody>
          <a:bodyPr/>
          <a:lstStyle>
            <a:lvl1pPr marL="0" indent="0">
              <a:buNone/>
              <a:defRPr sz="2000" b="1" i="0">
                <a:solidFill>
                  <a:schemeClr val="tx1"/>
                </a:solidFill>
                <a:latin typeface="Segoe Sans Text Semibold" pitchFamily="2" charset="0"/>
                <a:cs typeface="Segoe Sans Text Semibold" pitchFamily="2" charset="0"/>
              </a:defRPr>
            </a:lvl1pPr>
          </a:lstStyle>
          <a:p>
            <a:pPr lvl="0"/>
            <a:r>
              <a:rPr lang="en-US"/>
              <a:t>Click to edit text</a:t>
            </a:r>
          </a:p>
        </p:txBody>
      </p:sp>
      <p:sp>
        <p:nvSpPr>
          <p:cNvPr id="9" name="Text Placeholder 5">
            <a:extLst>
              <a:ext uri="{FF2B5EF4-FFF2-40B4-BE49-F238E27FC236}">
                <a16:creationId xmlns:a16="http://schemas.microsoft.com/office/drawing/2014/main" id="{C0887865-9E87-9DBF-7F44-ACF8DE43B490}"/>
              </a:ext>
            </a:extLst>
          </p:cNvPr>
          <p:cNvSpPr>
            <a:spLocks noGrp="1"/>
          </p:cNvSpPr>
          <p:nvPr>
            <p:ph type="body" sz="quarter" idx="20" hasCustomPrompt="1"/>
          </p:nvPr>
        </p:nvSpPr>
        <p:spPr>
          <a:xfrm>
            <a:off x="563496" y="2802002"/>
            <a:ext cx="11045889" cy="3467749"/>
          </a:xfrm>
        </p:spPr>
        <p:txBody>
          <a:bodyPr/>
          <a:lstStyle>
            <a:lvl1pPr marL="0" indent="0">
              <a:buNone/>
              <a:defRPr sz="1400" b="0" i="0">
                <a:solidFill>
                  <a:schemeClr val="tx1"/>
                </a:solidFill>
                <a:latin typeface="Segoe Sans Text" pitchFamily="2" charset="0"/>
                <a:cs typeface="Segoe Sans Text" pitchFamily="2" charset="0"/>
              </a:defRPr>
            </a:lvl1pPr>
          </a:lstStyle>
          <a:p>
            <a:pPr lvl="0"/>
            <a:r>
              <a:rPr lang="en-US"/>
              <a:t>Click to edit text</a:t>
            </a:r>
          </a:p>
        </p:txBody>
      </p:sp>
    </p:spTree>
    <p:extLst>
      <p:ext uri="{BB962C8B-B14F-4D97-AF65-F5344CB8AC3E}">
        <p14:creationId xmlns:p14="http://schemas.microsoft.com/office/powerpoint/2010/main" val="3734372821"/>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op_Banner_Gradient_White">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025B98F-75D1-1C12-C38F-3ABA1B9F3F9A}"/>
              </a:ext>
            </a:extLst>
          </p:cNvPr>
          <p:cNvSpPr>
            <a:spLocks noGrp="1"/>
          </p:cNvSpPr>
          <p:nvPr>
            <p:ph type="sldNum" sz="quarter" idx="18"/>
          </p:nvPr>
        </p:nvSpPr>
        <p:spPr/>
        <p:txBody>
          <a:bodyPr/>
          <a:lstStyle>
            <a:lvl1pPr>
              <a:defRPr b="0" i="0">
                <a:latin typeface="Segoe Sans Text" pitchFamily="2" charset="0"/>
              </a:defRPr>
            </a:lvl1pPr>
          </a:lstStyle>
          <a:p>
            <a:fld id="{F126207E-29C7-4F9F-8309-C6BAAD6BC8C8}" type="slidenum">
              <a:rPr lang="en-US" smtClean="0"/>
              <a:pPr/>
              <a:t>‹#›</a:t>
            </a:fld>
            <a:endParaRPr lang="en-US"/>
          </a:p>
        </p:txBody>
      </p:sp>
      <p:sp>
        <p:nvSpPr>
          <p:cNvPr id="4" name="Text Placeholder 5">
            <a:extLst>
              <a:ext uri="{FF2B5EF4-FFF2-40B4-BE49-F238E27FC236}">
                <a16:creationId xmlns:a16="http://schemas.microsoft.com/office/drawing/2014/main" id="{A9B71FFD-7E11-83F2-880C-8D703C7C1FEA}"/>
              </a:ext>
            </a:extLst>
          </p:cNvPr>
          <p:cNvSpPr>
            <a:spLocks noGrp="1"/>
          </p:cNvSpPr>
          <p:nvPr>
            <p:ph type="body" sz="quarter" idx="15" hasCustomPrompt="1"/>
          </p:nvPr>
        </p:nvSpPr>
        <p:spPr>
          <a:xfrm>
            <a:off x="584200" y="207604"/>
            <a:ext cx="11025187" cy="553998"/>
          </a:xfrm>
        </p:spPr>
        <p:txBody>
          <a:bodyPr/>
          <a:lstStyle>
            <a:lvl1pPr marL="0" indent="0">
              <a:buNone/>
              <a:defRPr sz="3600" b="1" i="0">
                <a:solidFill>
                  <a:schemeClr val="tx1"/>
                </a:solidFill>
                <a:latin typeface="Segoe Sans Text" pitchFamily="2" charset="0"/>
                <a:cs typeface="Segoe Sans Text" pitchFamily="2" charset="0"/>
              </a:defRPr>
            </a:lvl1pPr>
          </a:lstStyle>
          <a:p>
            <a:pPr lvl="0"/>
            <a:r>
              <a:rPr lang="en-US"/>
              <a:t>Click to edit title</a:t>
            </a:r>
          </a:p>
        </p:txBody>
      </p:sp>
      <p:sp>
        <p:nvSpPr>
          <p:cNvPr id="7" name="Text Placeholder 5">
            <a:extLst>
              <a:ext uri="{FF2B5EF4-FFF2-40B4-BE49-F238E27FC236}">
                <a16:creationId xmlns:a16="http://schemas.microsoft.com/office/drawing/2014/main" id="{B2C63DBF-7857-E2D4-17D8-21F62B2028C8}"/>
              </a:ext>
            </a:extLst>
          </p:cNvPr>
          <p:cNvSpPr>
            <a:spLocks noGrp="1"/>
          </p:cNvSpPr>
          <p:nvPr>
            <p:ph type="body" sz="quarter" idx="19" hasCustomPrompt="1"/>
          </p:nvPr>
        </p:nvSpPr>
        <p:spPr>
          <a:xfrm>
            <a:off x="563497" y="1202079"/>
            <a:ext cx="11045889" cy="1480820"/>
          </a:xfrm>
        </p:spPr>
        <p:txBody>
          <a:bodyPr/>
          <a:lstStyle>
            <a:lvl1pPr marL="0" indent="0">
              <a:buNone/>
              <a:defRPr sz="2000" b="1" i="0">
                <a:solidFill>
                  <a:schemeClr val="tx1"/>
                </a:solidFill>
                <a:latin typeface="Segoe Sans Text Semibold" pitchFamily="2" charset="0"/>
                <a:cs typeface="Segoe Sans Text Semibold" pitchFamily="2" charset="0"/>
              </a:defRPr>
            </a:lvl1pPr>
          </a:lstStyle>
          <a:p>
            <a:pPr lvl="0"/>
            <a:r>
              <a:rPr lang="en-US"/>
              <a:t>Click to edit text</a:t>
            </a:r>
          </a:p>
        </p:txBody>
      </p:sp>
      <p:sp>
        <p:nvSpPr>
          <p:cNvPr id="8" name="Text Placeholder 5">
            <a:extLst>
              <a:ext uri="{FF2B5EF4-FFF2-40B4-BE49-F238E27FC236}">
                <a16:creationId xmlns:a16="http://schemas.microsoft.com/office/drawing/2014/main" id="{EBFCD737-ACB4-D384-3B92-4134DED1383A}"/>
              </a:ext>
            </a:extLst>
          </p:cNvPr>
          <p:cNvSpPr>
            <a:spLocks noGrp="1"/>
          </p:cNvSpPr>
          <p:nvPr>
            <p:ph type="body" sz="quarter" idx="20" hasCustomPrompt="1"/>
          </p:nvPr>
        </p:nvSpPr>
        <p:spPr>
          <a:xfrm>
            <a:off x="563496" y="2802002"/>
            <a:ext cx="11045889" cy="3467749"/>
          </a:xfrm>
        </p:spPr>
        <p:txBody>
          <a:bodyPr/>
          <a:lstStyle>
            <a:lvl1pPr marL="0" indent="0">
              <a:buNone/>
              <a:defRPr sz="1400" b="0" i="0">
                <a:solidFill>
                  <a:schemeClr val="tx1"/>
                </a:solidFill>
                <a:latin typeface="Segoe Sans Text" pitchFamily="2" charset="0"/>
                <a:cs typeface="Segoe Sans Text" pitchFamily="2" charset="0"/>
              </a:defRPr>
            </a:lvl1pPr>
          </a:lstStyle>
          <a:p>
            <a:pPr lvl="0"/>
            <a:r>
              <a:rPr lang="en-US"/>
              <a:t>Click to edit text</a:t>
            </a:r>
          </a:p>
        </p:txBody>
      </p:sp>
    </p:spTree>
    <p:extLst>
      <p:ext uri="{BB962C8B-B14F-4D97-AF65-F5344CB8AC3E}">
        <p14:creationId xmlns:p14="http://schemas.microsoft.com/office/powerpoint/2010/main" val="4198411698"/>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Banner_NoTert_Imag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2083433-DB48-D7DE-FE41-4E10F3FFD5B4}"/>
              </a:ext>
            </a:extLst>
          </p:cNvPr>
          <p:cNvPicPr>
            <a:picLocks noChangeAspect="1"/>
          </p:cNvPicPr>
          <p:nvPr userDrawn="1"/>
        </p:nvPicPr>
        <p:blipFill>
          <a:blip r:embed="rId2"/>
          <a:srcRect t="42934" b="42934"/>
          <a:stretch/>
        </p:blipFill>
        <p:spPr>
          <a:xfrm>
            <a:off x="0" y="0"/>
            <a:ext cx="12192000" cy="969206"/>
          </a:xfrm>
          <a:custGeom>
            <a:avLst/>
            <a:gdLst>
              <a:gd name="connsiteX0" fmla="*/ 0 w 12192000"/>
              <a:gd name="connsiteY0" fmla="*/ 0 h 969206"/>
              <a:gd name="connsiteX1" fmla="*/ 12192000 w 12192000"/>
              <a:gd name="connsiteY1" fmla="*/ 0 h 969206"/>
              <a:gd name="connsiteX2" fmla="*/ 12192000 w 12192000"/>
              <a:gd name="connsiteY2" fmla="*/ 969206 h 969206"/>
              <a:gd name="connsiteX3" fmla="*/ 0 w 12192000"/>
              <a:gd name="connsiteY3" fmla="*/ 969206 h 969206"/>
            </a:gdLst>
            <a:ahLst/>
            <a:cxnLst>
              <a:cxn ang="0">
                <a:pos x="connsiteX0" y="connsiteY0"/>
              </a:cxn>
              <a:cxn ang="0">
                <a:pos x="connsiteX1" y="connsiteY1"/>
              </a:cxn>
              <a:cxn ang="0">
                <a:pos x="connsiteX2" y="connsiteY2"/>
              </a:cxn>
              <a:cxn ang="0">
                <a:pos x="connsiteX3" y="connsiteY3"/>
              </a:cxn>
            </a:cxnLst>
            <a:rect l="l" t="t" r="r" b="b"/>
            <a:pathLst>
              <a:path w="12192000" h="969206">
                <a:moveTo>
                  <a:pt x="0" y="0"/>
                </a:moveTo>
                <a:lnTo>
                  <a:pt x="12192000" y="0"/>
                </a:lnTo>
                <a:lnTo>
                  <a:pt x="12192000" y="969206"/>
                </a:lnTo>
                <a:lnTo>
                  <a:pt x="0" y="969206"/>
                </a:lnTo>
                <a:close/>
              </a:path>
            </a:pathLst>
          </a:custGeom>
        </p:spPr>
      </p:pic>
      <p:sp>
        <p:nvSpPr>
          <p:cNvPr id="3" name="Slide Number Placeholder 2">
            <a:extLst>
              <a:ext uri="{FF2B5EF4-FFF2-40B4-BE49-F238E27FC236}">
                <a16:creationId xmlns:a16="http://schemas.microsoft.com/office/drawing/2014/main" id="{F025B98F-75D1-1C12-C38F-3ABA1B9F3F9A}"/>
              </a:ext>
            </a:extLst>
          </p:cNvPr>
          <p:cNvSpPr>
            <a:spLocks noGrp="1"/>
          </p:cNvSpPr>
          <p:nvPr>
            <p:ph type="sldNum" sz="quarter" idx="18"/>
          </p:nvPr>
        </p:nvSpPr>
        <p:spPr/>
        <p:txBody>
          <a:bodyPr/>
          <a:lstStyle>
            <a:lvl1pPr>
              <a:defRPr b="0" i="0">
                <a:latin typeface="Segoe Sans Text" pitchFamily="2" charset="0"/>
              </a:defRPr>
            </a:lvl1pPr>
          </a:lstStyle>
          <a:p>
            <a:fld id="{F126207E-29C7-4F9F-8309-C6BAAD6BC8C8}" type="slidenum">
              <a:rPr lang="en-US" smtClean="0"/>
              <a:pPr/>
              <a:t>‹#›</a:t>
            </a:fld>
            <a:endParaRPr lang="en-US"/>
          </a:p>
        </p:txBody>
      </p:sp>
      <p:sp>
        <p:nvSpPr>
          <p:cNvPr id="6" name="Text Placeholder 5">
            <a:extLst>
              <a:ext uri="{FF2B5EF4-FFF2-40B4-BE49-F238E27FC236}">
                <a16:creationId xmlns:a16="http://schemas.microsoft.com/office/drawing/2014/main" id="{D3E30384-F885-D8EF-7DE5-83232529D4C2}"/>
              </a:ext>
            </a:extLst>
          </p:cNvPr>
          <p:cNvSpPr>
            <a:spLocks noGrp="1"/>
          </p:cNvSpPr>
          <p:nvPr>
            <p:ph type="body" sz="quarter" idx="15" hasCustomPrompt="1"/>
          </p:nvPr>
        </p:nvSpPr>
        <p:spPr>
          <a:xfrm>
            <a:off x="584200" y="207604"/>
            <a:ext cx="11025187" cy="553998"/>
          </a:xfrm>
        </p:spPr>
        <p:txBody>
          <a:bodyPr/>
          <a:lstStyle>
            <a:lvl1pPr marL="0" indent="0">
              <a:buNone/>
              <a:defRPr sz="3600" b="1" i="0">
                <a:solidFill>
                  <a:schemeClr val="bg1"/>
                </a:solidFill>
                <a:latin typeface="Segoe Sans Text" pitchFamily="2" charset="0"/>
                <a:cs typeface="Segoe Sans Text" pitchFamily="2" charset="0"/>
              </a:defRPr>
            </a:lvl1pPr>
          </a:lstStyle>
          <a:p>
            <a:pPr lvl="0"/>
            <a:r>
              <a:rPr lang="en-US"/>
              <a:t>Click to edit title</a:t>
            </a:r>
          </a:p>
        </p:txBody>
      </p:sp>
      <p:sp>
        <p:nvSpPr>
          <p:cNvPr id="7" name="Text Placeholder 5">
            <a:extLst>
              <a:ext uri="{FF2B5EF4-FFF2-40B4-BE49-F238E27FC236}">
                <a16:creationId xmlns:a16="http://schemas.microsoft.com/office/drawing/2014/main" id="{FCDC949A-52F6-E28B-998F-E86F0A83F0F2}"/>
              </a:ext>
            </a:extLst>
          </p:cNvPr>
          <p:cNvSpPr>
            <a:spLocks noGrp="1"/>
          </p:cNvSpPr>
          <p:nvPr>
            <p:ph type="body" sz="quarter" idx="19" hasCustomPrompt="1"/>
          </p:nvPr>
        </p:nvSpPr>
        <p:spPr>
          <a:xfrm>
            <a:off x="563497" y="1202078"/>
            <a:ext cx="11045889" cy="5067673"/>
          </a:xfrm>
        </p:spPr>
        <p:txBody>
          <a:bodyPr/>
          <a:lstStyle>
            <a:lvl1pPr marL="0" indent="0">
              <a:buNone/>
              <a:defRPr sz="2000" b="1" i="0">
                <a:solidFill>
                  <a:schemeClr val="tx1"/>
                </a:solidFill>
                <a:latin typeface="Segoe Sans Text Semibold" pitchFamily="2" charset="0"/>
                <a:cs typeface="Segoe Sans Text Semibold" pitchFamily="2" charset="0"/>
              </a:defRPr>
            </a:lvl1pPr>
          </a:lstStyle>
          <a:p>
            <a:pPr lvl="0"/>
            <a:r>
              <a:rPr lang="en-US"/>
              <a:t>Click to edit text</a:t>
            </a:r>
          </a:p>
        </p:txBody>
      </p:sp>
    </p:spTree>
    <p:extLst>
      <p:ext uri="{BB962C8B-B14F-4D97-AF65-F5344CB8AC3E}">
        <p14:creationId xmlns:p14="http://schemas.microsoft.com/office/powerpoint/2010/main" val="1376042957"/>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op_Banner_NoTert_White">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025B98F-75D1-1C12-C38F-3ABA1B9F3F9A}"/>
              </a:ext>
            </a:extLst>
          </p:cNvPr>
          <p:cNvSpPr>
            <a:spLocks noGrp="1"/>
          </p:cNvSpPr>
          <p:nvPr>
            <p:ph type="sldNum" sz="quarter" idx="18"/>
          </p:nvPr>
        </p:nvSpPr>
        <p:spPr/>
        <p:txBody>
          <a:bodyPr/>
          <a:lstStyle>
            <a:lvl1pPr>
              <a:defRPr b="0" i="0">
                <a:latin typeface="Segoe Sans Text" pitchFamily="2" charset="0"/>
              </a:defRPr>
            </a:lvl1pPr>
          </a:lstStyle>
          <a:p>
            <a:fld id="{F126207E-29C7-4F9F-8309-C6BAAD6BC8C8}" type="slidenum">
              <a:rPr lang="en-US" smtClean="0"/>
              <a:pPr/>
              <a:t>‹#›</a:t>
            </a:fld>
            <a:endParaRPr lang="en-US"/>
          </a:p>
        </p:txBody>
      </p:sp>
      <p:sp>
        <p:nvSpPr>
          <p:cNvPr id="2" name="Text Placeholder 5">
            <a:extLst>
              <a:ext uri="{FF2B5EF4-FFF2-40B4-BE49-F238E27FC236}">
                <a16:creationId xmlns:a16="http://schemas.microsoft.com/office/drawing/2014/main" id="{1F89D54B-A001-3C9B-53E1-04316B3BEEE3}"/>
              </a:ext>
            </a:extLst>
          </p:cNvPr>
          <p:cNvSpPr>
            <a:spLocks noGrp="1"/>
          </p:cNvSpPr>
          <p:nvPr>
            <p:ph type="body" sz="quarter" idx="15" hasCustomPrompt="1"/>
          </p:nvPr>
        </p:nvSpPr>
        <p:spPr>
          <a:xfrm>
            <a:off x="584200" y="207604"/>
            <a:ext cx="11025187" cy="553998"/>
          </a:xfrm>
        </p:spPr>
        <p:txBody>
          <a:bodyPr/>
          <a:lstStyle>
            <a:lvl1pPr marL="0" indent="0">
              <a:buNone/>
              <a:defRPr sz="3600" b="1" i="0">
                <a:solidFill>
                  <a:schemeClr val="tx1"/>
                </a:solidFill>
                <a:latin typeface="Segoe Sans Text" pitchFamily="2" charset="0"/>
                <a:cs typeface="Segoe Sans Text" pitchFamily="2" charset="0"/>
              </a:defRPr>
            </a:lvl1pPr>
          </a:lstStyle>
          <a:p>
            <a:pPr lvl="0"/>
            <a:r>
              <a:rPr lang="en-US"/>
              <a:t>Click to edit title</a:t>
            </a:r>
          </a:p>
        </p:txBody>
      </p:sp>
      <p:sp>
        <p:nvSpPr>
          <p:cNvPr id="8" name="Text Placeholder 5">
            <a:extLst>
              <a:ext uri="{FF2B5EF4-FFF2-40B4-BE49-F238E27FC236}">
                <a16:creationId xmlns:a16="http://schemas.microsoft.com/office/drawing/2014/main" id="{3222C640-394F-EE5B-0FA9-E5491939EF08}"/>
              </a:ext>
            </a:extLst>
          </p:cNvPr>
          <p:cNvSpPr>
            <a:spLocks noGrp="1"/>
          </p:cNvSpPr>
          <p:nvPr>
            <p:ph type="body" sz="quarter" idx="19" hasCustomPrompt="1"/>
          </p:nvPr>
        </p:nvSpPr>
        <p:spPr>
          <a:xfrm>
            <a:off x="563497" y="1202078"/>
            <a:ext cx="11045889" cy="5067673"/>
          </a:xfrm>
        </p:spPr>
        <p:txBody>
          <a:bodyPr/>
          <a:lstStyle>
            <a:lvl1pPr marL="0" indent="0">
              <a:buNone/>
              <a:defRPr sz="2000" b="1" i="0">
                <a:solidFill>
                  <a:schemeClr val="tx1"/>
                </a:solidFill>
                <a:latin typeface="Segoe Sans Text Semibold" pitchFamily="2" charset="0"/>
                <a:cs typeface="Segoe Sans Text Semibold" pitchFamily="2" charset="0"/>
              </a:defRPr>
            </a:lvl1pPr>
          </a:lstStyle>
          <a:p>
            <a:pPr lvl="0"/>
            <a:r>
              <a:rPr lang="en-US"/>
              <a:t>Click to edit text</a:t>
            </a:r>
          </a:p>
        </p:txBody>
      </p:sp>
    </p:spTree>
    <p:extLst>
      <p:ext uri="{BB962C8B-B14F-4D97-AF65-F5344CB8AC3E}">
        <p14:creationId xmlns:p14="http://schemas.microsoft.com/office/powerpoint/2010/main" val="3056780401"/>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op_Banner_Duo_Image">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0549516-F004-2727-EC34-C35A66E0BF53}"/>
              </a:ext>
            </a:extLst>
          </p:cNvPr>
          <p:cNvPicPr>
            <a:picLocks noChangeAspect="1"/>
          </p:cNvPicPr>
          <p:nvPr userDrawn="1"/>
        </p:nvPicPr>
        <p:blipFill>
          <a:blip r:embed="rId2"/>
          <a:srcRect t="42934" b="42934"/>
          <a:stretch/>
        </p:blipFill>
        <p:spPr>
          <a:xfrm>
            <a:off x="0" y="0"/>
            <a:ext cx="12192000" cy="969206"/>
          </a:xfrm>
          <a:custGeom>
            <a:avLst/>
            <a:gdLst>
              <a:gd name="connsiteX0" fmla="*/ 0 w 12192000"/>
              <a:gd name="connsiteY0" fmla="*/ 0 h 969206"/>
              <a:gd name="connsiteX1" fmla="*/ 12192000 w 12192000"/>
              <a:gd name="connsiteY1" fmla="*/ 0 h 969206"/>
              <a:gd name="connsiteX2" fmla="*/ 12192000 w 12192000"/>
              <a:gd name="connsiteY2" fmla="*/ 969206 h 969206"/>
              <a:gd name="connsiteX3" fmla="*/ 0 w 12192000"/>
              <a:gd name="connsiteY3" fmla="*/ 969206 h 969206"/>
            </a:gdLst>
            <a:ahLst/>
            <a:cxnLst>
              <a:cxn ang="0">
                <a:pos x="connsiteX0" y="connsiteY0"/>
              </a:cxn>
              <a:cxn ang="0">
                <a:pos x="connsiteX1" y="connsiteY1"/>
              </a:cxn>
              <a:cxn ang="0">
                <a:pos x="connsiteX2" y="connsiteY2"/>
              </a:cxn>
              <a:cxn ang="0">
                <a:pos x="connsiteX3" y="connsiteY3"/>
              </a:cxn>
            </a:cxnLst>
            <a:rect l="l" t="t" r="r" b="b"/>
            <a:pathLst>
              <a:path w="12192000" h="969206">
                <a:moveTo>
                  <a:pt x="0" y="0"/>
                </a:moveTo>
                <a:lnTo>
                  <a:pt x="12192000" y="0"/>
                </a:lnTo>
                <a:lnTo>
                  <a:pt x="12192000" y="969206"/>
                </a:lnTo>
                <a:lnTo>
                  <a:pt x="0" y="969206"/>
                </a:lnTo>
                <a:close/>
              </a:path>
            </a:pathLst>
          </a:custGeom>
        </p:spPr>
      </p:pic>
      <p:sp>
        <p:nvSpPr>
          <p:cNvPr id="3" name="Slide Number Placeholder 2">
            <a:extLst>
              <a:ext uri="{FF2B5EF4-FFF2-40B4-BE49-F238E27FC236}">
                <a16:creationId xmlns:a16="http://schemas.microsoft.com/office/drawing/2014/main" id="{F025B98F-75D1-1C12-C38F-3ABA1B9F3F9A}"/>
              </a:ext>
            </a:extLst>
          </p:cNvPr>
          <p:cNvSpPr>
            <a:spLocks noGrp="1"/>
          </p:cNvSpPr>
          <p:nvPr>
            <p:ph type="sldNum" sz="quarter" idx="18"/>
          </p:nvPr>
        </p:nvSpPr>
        <p:spPr/>
        <p:txBody>
          <a:bodyPr/>
          <a:lstStyle>
            <a:lvl1pPr>
              <a:defRPr b="0" i="0">
                <a:latin typeface="Segoe Sans Text" pitchFamily="2" charset="0"/>
              </a:defRPr>
            </a:lvl1pPr>
          </a:lstStyle>
          <a:p>
            <a:fld id="{F126207E-29C7-4F9F-8309-C6BAAD6BC8C8}" type="slidenum">
              <a:rPr lang="en-US" smtClean="0"/>
              <a:pPr/>
              <a:t>‹#›</a:t>
            </a:fld>
            <a:endParaRPr lang="en-US"/>
          </a:p>
        </p:txBody>
      </p:sp>
      <p:sp>
        <p:nvSpPr>
          <p:cNvPr id="6" name="Text Placeholder 5">
            <a:extLst>
              <a:ext uri="{FF2B5EF4-FFF2-40B4-BE49-F238E27FC236}">
                <a16:creationId xmlns:a16="http://schemas.microsoft.com/office/drawing/2014/main" id="{7E5BBEE3-6B30-13C9-575E-7B770FB841CA}"/>
              </a:ext>
            </a:extLst>
          </p:cNvPr>
          <p:cNvSpPr>
            <a:spLocks noGrp="1"/>
          </p:cNvSpPr>
          <p:nvPr>
            <p:ph type="body" sz="quarter" idx="15" hasCustomPrompt="1"/>
          </p:nvPr>
        </p:nvSpPr>
        <p:spPr>
          <a:xfrm>
            <a:off x="584200" y="207604"/>
            <a:ext cx="11025187" cy="553998"/>
          </a:xfrm>
        </p:spPr>
        <p:txBody>
          <a:bodyPr/>
          <a:lstStyle>
            <a:lvl1pPr marL="0" indent="0">
              <a:buNone/>
              <a:defRPr sz="3600" b="1" i="0">
                <a:solidFill>
                  <a:schemeClr val="bg1"/>
                </a:solidFill>
                <a:latin typeface="Segoe Sans Text" pitchFamily="2" charset="0"/>
                <a:cs typeface="Segoe Sans Text" pitchFamily="2" charset="0"/>
              </a:defRPr>
            </a:lvl1pPr>
          </a:lstStyle>
          <a:p>
            <a:pPr lvl="0"/>
            <a:r>
              <a:rPr lang="en-US"/>
              <a:t>Click to edit title</a:t>
            </a:r>
          </a:p>
        </p:txBody>
      </p:sp>
      <p:sp>
        <p:nvSpPr>
          <p:cNvPr id="9" name="Text Placeholder 5">
            <a:extLst>
              <a:ext uri="{FF2B5EF4-FFF2-40B4-BE49-F238E27FC236}">
                <a16:creationId xmlns:a16="http://schemas.microsoft.com/office/drawing/2014/main" id="{7E846141-30BB-6349-5A75-A40F1CF3784B}"/>
              </a:ext>
            </a:extLst>
          </p:cNvPr>
          <p:cNvSpPr>
            <a:spLocks noGrp="1"/>
          </p:cNvSpPr>
          <p:nvPr>
            <p:ph type="body" sz="quarter" idx="22" hasCustomPrompt="1"/>
          </p:nvPr>
        </p:nvSpPr>
        <p:spPr>
          <a:xfrm>
            <a:off x="563496" y="2802002"/>
            <a:ext cx="5409041" cy="3467749"/>
          </a:xfrm>
        </p:spPr>
        <p:txBody>
          <a:bodyPr/>
          <a:lstStyle>
            <a:lvl1pPr marL="0" indent="0">
              <a:buNone/>
              <a:defRPr sz="1400" b="0" i="0">
                <a:solidFill>
                  <a:schemeClr val="tx1"/>
                </a:solidFill>
                <a:latin typeface="Segoe Sans Text" pitchFamily="2" charset="0"/>
                <a:cs typeface="Segoe Sans Text" pitchFamily="2" charset="0"/>
              </a:defRPr>
            </a:lvl1pPr>
          </a:lstStyle>
          <a:p>
            <a:pPr lvl="0"/>
            <a:r>
              <a:rPr lang="en-US"/>
              <a:t>Click to edit text</a:t>
            </a:r>
          </a:p>
        </p:txBody>
      </p:sp>
      <p:sp>
        <p:nvSpPr>
          <p:cNvPr id="11" name="Text Placeholder 5">
            <a:extLst>
              <a:ext uri="{FF2B5EF4-FFF2-40B4-BE49-F238E27FC236}">
                <a16:creationId xmlns:a16="http://schemas.microsoft.com/office/drawing/2014/main" id="{DCD6F48B-8B04-FC6C-17D2-83AB12D8FB0A}"/>
              </a:ext>
            </a:extLst>
          </p:cNvPr>
          <p:cNvSpPr>
            <a:spLocks noGrp="1"/>
          </p:cNvSpPr>
          <p:nvPr>
            <p:ph type="body" sz="quarter" idx="24" hasCustomPrompt="1"/>
          </p:nvPr>
        </p:nvSpPr>
        <p:spPr>
          <a:xfrm>
            <a:off x="6200345" y="2802002"/>
            <a:ext cx="5409041" cy="3467749"/>
          </a:xfrm>
        </p:spPr>
        <p:txBody>
          <a:bodyPr/>
          <a:lstStyle>
            <a:lvl1pPr marL="0" indent="0">
              <a:buNone/>
              <a:defRPr sz="1400" b="0" i="0">
                <a:solidFill>
                  <a:schemeClr val="tx1"/>
                </a:solidFill>
                <a:latin typeface="Segoe Sans Text" pitchFamily="2" charset="0"/>
                <a:cs typeface="Segoe Sans Text" pitchFamily="2" charset="0"/>
              </a:defRPr>
            </a:lvl1pPr>
          </a:lstStyle>
          <a:p>
            <a:pPr lvl="0"/>
            <a:r>
              <a:rPr lang="en-US"/>
              <a:t>Click to edit text</a:t>
            </a:r>
          </a:p>
        </p:txBody>
      </p:sp>
      <p:sp>
        <p:nvSpPr>
          <p:cNvPr id="17" name="Text Placeholder 5">
            <a:extLst>
              <a:ext uri="{FF2B5EF4-FFF2-40B4-BE49-F238E27FC236}">
                <a16:creationId xmlns:a16="http://schemas.microsoft.com/office/drawing/2014/main" id="{E73D55EC-7397-9898-8902-190FE45B80D3}"/>
              </a:ext>
            </a:extLst>
          </p:cNvPr>
          <p:cNvSpPr>
            <a:spLocks noGrp="1"/>
          </p:cNvSpPr>
          <p:nvPr>
            <p:ph type="body" sz="quarter" idx="25" hasCustomPrompt="1"/>
          </p:nvPr>
        </p:nvSpPr>
        <p:spPr>
          <a:xfrm>
            <a:off x="563497" y="1202079"/>
            <a:ext cx="5409041" cy="1480820"/>
          </a:xfrm>
        </p:spPr>
        <p:txBody>
          <a:bodyPr/>
          <a:lstStyle>
            <a:lvl1pPr marL="0" indent="0">
              <a:buNone/>
              <a:defRPr sz="2000" b="1" i="0">
                <a:solidFill>
                  <a:schemeClr val="tx1"/>
                </a:solidFill>
                <a:latin typeface="Segoe Sans Text Semibold" pitchFamily="2" charset="0"/>
                <a:cs typeface="Segoe Sans Text Semibold" pitchFamily="2" charset="0"/>
              </a:defRPr>
            </a:lvl1pPr>
          </a:lstStyle>
          <a:p>
            <a:pPr lvl="0"/>
            <a:r>
              <a:rPr lang="en-US"/>
              <a:t>Click to edit text</a:t>
            </a:r>
          </a:p>
        </p:txBody>
      </p:sp>
      <p:sp>
        <p:nvSpPr>
          <p:cNvPr id="18" name="Text Placeholder 5">
            <a:extLst>
              <a:ext uri="{FF2B5EF4-FFF2-40B4-BE49-F238E27FC236}">
                <a16:creationId xmlns:a16="http://schemas.microsoft.com/office/drawing/2014/main" id="{D69110B9-2855-AB2E-202A-3E44521C9AF2}"/>
              </a:ext>
            </a:extLst>
          </p:cNvPr>
          <p:cNvSpPr>
            <a:spLocks noGrp="1"/>
          </p:cNvSpPr>
          <p:nvPr>
            <p:ph type="body" sz="quarter" idx="26" hasCustomPrompt="1"/>
          </p:nvPr>
        </p:nvSpPr>
        <p:spPr>
          <a:xfrm>
            <a:off x="6200346" y="1202079"/>
            <a:ext cx="5409041" cy="1480820"/>
          </a:xfrm>
        </p:spPr>
        <p:txBody>
          <a:bodyPr/>
          <a:lstStyle>
            <a:lvl1pPr marL="0" indent="0">
              <a:buNone/>
              <a:defRPr sz="2000" b="1" i="0">
                <a:solidFill>
                  <a:schemeClr val="tx1"/>
                </a:solidFill>
                <a:latin typeface="Segoe Sans Text Semibold" pitchFamily="2" charset="0"/>
                <a:cs typeface="Segoe Sans Text Semibold" pitchFamily="2" charset="0"/>
              </a:defRPr>
            </a:lvl1pPr>
          </a:lstStyle>
          <a:p>
            <a:pPr lvl="0"/>
            <a:r>
              <a:rPr lang="en-US"/>
              <a:t>Click to edit text</a:t>
            </a:r>
          </a:p>
        </p:txBody>
      </p:sp>
    </p:spTree>
    <p:extLst>
      <p:ext uri="{BB962C8B-B14F-4D97-AF65-F5344CB8AC3E}">
        <p14:creationId xmlns:p14="http://schemas.microsoft.com/office/powerpoint/2010/main" val="1913494808"/>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op_Banner_Duo_White">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025B98F-75D1-1C12-C38F-3ABA1B9F3F9A}"/>
              </a:ext>
            </a:extLst>
          </p:cNvPr>
          <p:cNvSpPr>
            <a:spLocks noGrp="1"/>
          </p:cNvSpPr>
          <p:nvPr>
            <p:ph type="sldNum" sz="quarter" idx="18"/>
          </p:nvPr>
        </p:nvSpPr>
        <p:spPr/>
        <p:txBody>
          <a:bodyPr/>
          <a:lstStyle>
            <a:lvl1pPr>
              <a:defRPr b="0" i="0">
                <a:latin typeface="Segoe Sans Text" pitchFamily="2" charset="0"/>
              </a:defRPr>
            </a:lvl1pPr>
          </a:lstStyle>
          <a:p>
            <a:fld id="{F126207E-29C7-4F9F-8309-C6BAAD6BC8C8}" type="slidenum">
              <a:rPr lang="en-US" smtClean="0"/>
              <a:pPr/>
              <a:t>‹#›</a:t>
            </a:fld>
            <a:endParaRPr lang="en-US"/>
          </a:p>
        </p:txBody>
      </p:sp>
      <p:sp>
        <p:nvSpPr>
          <p:cNvPr id="6" name="Text Placeholder 5">
            <a:extLst>
              <a:ext uri="{FF2B5EF4-FFF2-40B4-BE49-F238E27FC236}">
                <a16:creationId xmlns:a16="http://schemas.microsoft.com/office/drawing/2014/main" id="{2B7081A4-2B91-1C8C-161C-708A80E7D9F5}"/>
              </a:ext>
            </a:extLst>
          </p:cNvPr>
          <p:cNvSpPr>
            <a:spLocks noGrp="1"/>
          </p:cNvSpPr>
          <p:nvPr>
            <p:ph type="body" sz="quarter" idx="15" hasCustomPrompt="1"/>
          </p:nvPr>
        </p:nvSpPr>
        <p:spPr>
          <a:xfrm>
            <a:off x="584200" y="207604"/>
            <a:ext cx="11025187" cy="553998"/>
          </a:xfrm>
        </p:spPr>
        <p:txBody>
          <a:bodyPr/>
          <a:lstStyle>
            <a:lvl1pPr marL="0" indent="0">
              <a:buNone/>
              <a:defRPr sz="3600" b="1" i="0">
                <a:solidFill>
                  <a:schemeClr val="tx1"/>
                </a:solidFill>
                <a:latin typeface="Segoe Sans Text" pitchFamily="2" charset="0"/>
                <a:cs typeface="Segoe Sans Text" pitchFamily="2" charset="0"/>
              </a:defRPr>
            </a:lvl1pPr>
          </a:lstStyle>
          <a:p>
            <a:pPr lvl="0"/>
            <a:r>
              <a:rPr lang="en-US"/>
              <a:t>Click to edit title</a:t>
            </a:r>
          </a:p>
        </p:txBody>
      </p:sp>
      <p:sp>
        <p:nvSpPr>
          <p:cNvPr id="12" name="Text Placeholder 5">
            <a:extLst>
              <a:ext uri="{FF2B5EF4-FFF2-40B4-BE49-F238E27FC236}">
                <a16:creationId xmlns:a16="http://schemas.microsoft.com/office/drawing/2014/main" id="{2B104C7A-D63E-A066-E8D7-B98043CB3AB5}"/>
              </a:ext>
            </a:extLst>
          </p:cNvPr>
          <p:cNvSpPr>
            <a:spLocks noGrp="1"/>
          </p:cNvSpPr>
          <p:nvPr>
            <p:ph type="body" sz="quarter" idx="22" hasCustomPrompt="1"/>
          </p:nvPr>
        </p:nvSpPr>
        <p:spPr>
          <a:xfrm>
            <a:off x="563496" y="2802002"/>
            <a:ext cx="5409041" cy="3467749"/>
          </a:xfrm>
        </p:spPr>
        <p:txBody>
          <a:bodyPr/>
          <a:lstStyle>
            <a:lvl1pPr marL="0" indent="0">
              <a:buNone/>
              <a:defRPr sz="1400" b="0" i="0">
                <a:solidFill>
                  <a:schemeClr val="tx1"/>
                </a:solidFill>
                <a:latin typeface="Segoe Sans Text" pitchFamily="2" charset="0"/>
                <a:cs typeface="Segoe Sans Text" pitchFamily="2" charset="0"/>
              </a:defRPr>
            </a:lvl1pPr>
          </a:lstStyle>
          <a:p>
            <a:pPr lvl="0"/>
            <a:r>
              <a:rPr lang="en-US"/>
              <a:t>Click to edit text</a:t>
            </a:r>
          </a:p>
        </p:txBody>
      </p:sp>
      <p:sp>
        <p:nvSpPr>
          <p:cNvPr id="13" name="Text Placeholder 5">
            <a:extLst>
              <a:ext uri="{FF2B5EF4-FFF2-40B4-BE49-F238E27FC236}">
                <a16:creationId xmlns:a16="http://schemas.microsoft.com/office/drawing/2014/main" id="{9B254613-B18D-247D-66A7-B2CC1590169A}"/>
              </a:ext>
            </a:extLst>
          </p:cNvPr>
          <p:cNvSpPr>
            <a:spLocks noGrp="1"/>
          </p:cNvSpPr>
          <p:nvPr>
            <p:ph type="body" sz="quarter" idx="24" hasCustomPrompt="1"/>
          </p:nvPr>
        </p:nvSpPr>
        <p:spPr>
          <a:xfrm>
            <a:off x="6200345" y="2802002"/>
            <a:ext cx="5409041" cy="3467749"/>
          </a:xfrm>
        </p:spPr>
        <p:txBody>
          <a:bodyPr/>
          <a:lstStyle>
            <a:lvl1pPr marL="0" indent="0">
              <a:buNone/>
              <a:defRPr sz="1400" b="0" i="0">
                <a:solidFill>
                  <a:schemeClr val="tx1"/>
                </a:solidFill>
                <a:latin typeface="Segoe Sans Text" pitchFamily="2" charset="0"/>
                <a:cs typeface="Segoe Sans Text" pitchFamily="2" charset="0"/>
              </a:defRPr>
            </a:lvl1pPr>
          </a:lstStyle>
          <a:p>
            <a:pPr lvl="0"/>
            <a:r>
              <a:rPr lang="en-US"/>
              <a:t>Click to edit text</a:t>
            </a:r>
          </a:p>
        </p:txBody>
      </p:sp>
      <p:sp>
        <p:nvSpPr>
          <p:cNvPr id="15" name="Text Placeholder 5">
            <a:extLst>
              <a:ext uri="{FF2B5EF4-FFF2-40B4-BE49-F238E27FC236}">
                <a16:creationId xmlns:a16="http://schemas.microsoft.com/office/drawing/2014/main" id="{4596A90C-554B-3D53-6DAC-6F8069D085FF}"/>
              </a:ext>
            </a:extLst>
          </p:cNvPr>
          <p:cNvSpPr>
            <a:spLocks noGrp="1"/>
          </p:cNvSpPr>
          <p:nvPr>
            <p:ph type="body" sz="quarter" idx="25" hasCustomPrompt="1"/>
          </p:nvPr>
        </p:nvSpPr>
        <p:spPr>
          <a:xfrm>
            <a:off x="563497" y="1202079"/>
            <a:ext cx="5409041" cy="1480820"/>
          </a:xfrm>
        </p:spPr>
        <p:txBody>
          <a:bodyPr/>
          <a:lstStyle>
            <a:lvl1pPr marL="0" indent="0">
              <a:buNone/>
              <a:defRPr sz="2000" b="1" i="0">
                <a:solidFill>
                  <a:schemeClr val="tx1"/>
                </a:solidFill>
                <a:latin typeface="Segoe Sans Text Semibold" pitchFamily="2" charset="0"/>
                <a:cs typeface="Segoe Sans Text Semibold" pitchFamily="2" charset="0"/>
              </a:defRPr>
            </a:lvl1pPr>
          </a:lstStyle>
          <a:p>
            <a:pPr lvl="0"/>
            <a:r>
              <a:rPr lang="en-US"/>
              <a:t>Click to edit text</a:t>
            </a:r>
          </a:p>
        </p:txBody>
      </p:sp>
      <p:sp>
        <p:nvSpPr>
          <p:cNvPr id="17" name="Text Placeholder 5">
            <a:extLst>
              <a:ext uri="{FF2B5EF4-FFF2-40B4-BE49-F238E27FC236}">
                <a16:creationId xmlns:a16="http://schemas.microsoft.com/office/drawing/2014/main" id="{092F9F06-FF63-5182-671B-1702E6150056}"/>
              </a:ext>
            </a:extLst>
          </p:cNvPr>
          <p:cNvSpPr>
            <a:spLocks noGrp="1"/>
          </p:cNvSpPr>
          <p:nvPr>
            <p:ph type="body" sz="quarter" idx="26" hasCustomPrompt="1"/>
          </p:nvPr>
        </p:nvSpPr>
        <p:spPr>
          <a:xfrm>
            <a:off x="6200346" y="1202079"/>
            <a:ext cx="5409041" cy="1480820"/>
          </a:xfrm>
        </p:spPr>
        <p:txBody>
          <a:bodyPr/>
          <a:lstStyle>
            <a:lvl1pPr marL="0" indent="0">
              <a:buNone/>
              <a:defRPr sz="2000" b="1" i="0">
                <a:solidFill>
                  <a:schemeClr val="tx1"/>
                </a:solidFill>
                <a:latin typeface="Segoe Sans Text Semibold" pitchFamily="2" charset="0"/>
                <a:cs typeface="Segoe Sans Text Semibold" pitchFamily="2" charset="0"/>
              </a:defRPr>
            </a:lvl1pPr>
          </a:lstStyle>
          <a:p>
            <a:pPr lvl="0"/>
            <a:r>
              <a:rPr lang="en-US"/>
              <a:t>Click to edit text</a:t>
            </a:r>
          </a:p>
        </p:txBody>
      </p:sp>
    </p:spTree>
    <p:extLst>
      <p:ext uri="{BB962C8B-B14F-4D97-AF65-F5344CB8AC3E}">
        <p14:creationId xmlns:p14="http://schemas.microsoft.com/office/powerpoint/2010/main" val="3896589161"/>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op_Banner_Trio_Image">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58A1650-4DF4-CC38-D6DD-5BC26906D251}"/>
              </a:ext>
            </a:extLst>
          </p:cNvPr>
          <p:cNvPicPr>
            <a:picLocks noChangeAspect="1"/>
          </p:cNvPicPr>
          <p:nvPr userDrawn="1"/>
        </p:nvPicPr>
        <p:blipFill>
          <a:blip r:embed="rId2"/>
          <a:srcRect t="42934" b="42934"/>
          <a:stretch/>
        </p:blipFill>
        <p:spPr>
          <a:xfrm>
            <a:off x="0" y="0"/>
            <a:ext cx="12192000" cy="969206"/>
          </a:xfrm>
          <a:custGeom>
            <a:avLst/>
            <a:gdLst>
              <a:gd name="connsiteX0" fmla="*/ 0 w 12192000"/>
              <a:gd name="connsiteY0" fmla="*/ 0 h 969206"/>
              <a:gd name="connsiteX1" fmla="*/ 12192000 w 12192000"/>
              <a:gd name="connsiteY1" fmla="*/ 0 h 969206"/>
              <a:gd name="connsiteX2" fmla="*/ 12192000 w 12192000"/>
              <a:gd name="connsiteY2" fmla="*/ 969206 h 969206"/>
              <a:gd name="connsiteX3" fmla="*/ 0 w 12192000"/>
              <a:gd name="connsiteY3" fmla="*/ 969206 h 969206"/>
            </a:gdLst>
            <a:ahLst/>
            <a:cxnLst>
              <a:cxn ang="0">
                <a:pos x="connsiteX0" y="connsiteY0"/>
              </a:cxn>
              <a:cxn ang="0">
                <a:pos x="connsiteX1" y="connsiteY1"/>
              </a:cxn>
              <a:cxn ang="0">
                <a:pos x="connsiteX2" y="connsiteY2"/>
              </a:cxn>
              <a:cxn ang="0">
                <a:pos x="connsiteX3" y="connsiteY3"/>
              </a:cxn>
            </a:cxnLst>
            <a:rect l="l" t="t" r="r" b="b"/>
            <a:pathLst>
              <a:path w="12192000" h="969206">
                <a:moveTo>
                  <a:pt x="0" y="0"/>
                </a:moveTo>
                <a:lnTo>
                  <a:pt x="12192000" y="0"/>
                </a:lnTo>
                <a:lnTo>
                  <a:pt x="12192000" y="969206"/>
                </a:lnTo>
                <a:lnTo>
                  <a:pt x="0" y="969206"/>
                </a:lnTo>
                <a:close/>
              </a:path>
            </a:pathLst>
          </a:custGeom>
        </p:spPr>
      </p:pic>
      <p:sp>
        <p:nvSpPr>
          <p:cNvPr id="3" name="Slide Number Placeholder 2">
            <a:extLst>
              <a:ext uri="{FF2B5EF4-FFF2-40B4-BE49-F238E27FC236}">
                <a16:creationId xmlns:a16="http://schemas.microsoft.com/office/drawing/2014/main" id="{F025B98F-75D1-1C12-C38F-3ABA1B9F3F9A}"/>
              </a:ext>
            </a:extLst>
          </p:cNvPr>
          <p:cNvSpPr>
            <a:spLocks noGrp="1"/>
          </p:cNvSpPr>
          <p:nvPr>
            <p:ph type="sldNum" sz="quarter" idx="18"/>
          </p:nvPr>
        </p:nvSpPr>
        <p:spPr/>
        <p:txBody>
          <a:bodyPr/>
          <a:lstStyle>
            <a:lvl1pPr>
              <a:defRPr b="0" i="0">
                <a:latin typeface="Segoe Sans Text" pitchFamily="2" charset="0"/>
              </a:defRPr>
            </a:lvl1pPr>
          </a:lstStyle>
          <a:p>
            <a:fld id="{F126207E-29C7-4F9F-8309-C6BAAD6BC8C8}" type="slidenum">
              <a:rPr lang="en-US" smtClean="0"/>
              <a:pPr/>
              <a:t>‹#›</a:t>
            </a:fld>
            <a:endParaRPr lang="en-US"/>
          </a:p>
        </p:txBody>
      </p:sp>
      <p:sp>
        <p:nvSpPr>
          <p:cNvPr id="6" name="Text Placeholder 5">
            <a:extLst>
              <a:ext uri="{FF2B5EF4-FFF2-40B4-BE49-F238E27FC236}">
                <a16:creationId xmlns:a16="http://schemas.microsoft.com/office/drawing/2014/main" id="{FDE486D5-5977-19EE-0B14-1ADCA56650E5}"/>
              </a:ext>
            </a:extLst>
          </p:cNvPr>
          <p:cNvSpPr>
            <a:spLocks noGrp="1"/>
          </p:cNvSpPr>
          <p:nvPr>
            <p:ph type="body" sz="quarter" idx="15" hasCustomPrompt="1"/>
          </p:nvPr>
        </p:nvSpPr>
        <p:spPr>
          <a:xfrm>
            <a:off x="584200" y="207604"/>
            <a:ext cx="11025187" cy="553998"/>
          </a:xfrm>
        </p:spPr>
        <p:txBody>
          <a:bodyPr/>
          <a:lstStyle>
            <a:lvl1pPr marL="0" indent="0">
              <a:buNone/>
              <a:defRPr sz="3600" b="1" i="0">
                <a:solidFill>
                  <a:schemeClr val="bg1"/>
                </a:solidFill>
                <a:latin typeface="Segoe Sans Text" pitchFamily="2" charset="0"/>
                <a:cs typeface="Segoe Sans Text" pitchFamily="2" charset="0"/>
              </a:defRPr>
            </a:lvl1pPr>
          </a:lstStyle>
          <a:p>
            <a:pPr lvl="0"/>
            <a:r>
              <a:rPr lang="en-US"/>
              <a:t>Click to edit title</a:t>
            </a:r>
          </a:p>
        </p:txBody>
      </p:sp>
      <p:sp>
        <p:nvSpPr>
          <p:cNvPr id="7" name="Text Placeholder 5">
            <a:extLst>
              <a:ext uri="{FF2B5EF4-FFF2-40B4-BE49-F238E27FC236}">
                <a16:creationId xmlns:a16="http://schemas.microsoft.com/office/drawing/2014/main" id="{D0206487-12A7-82BB-3C16-C6DCE28E835A}"/>
              </a:ext>
            </a:extLst>
          </p:cNvPr>
          <p:cNvSpPr>
            <a:spLocks noGrp="1"/>
          </p:cNvSpPr>
          <p:nvPr>
            <p:ph type="body" sz="quarter" idx="21" hasCustomPrompt="1"/>
          </p:nvPr>
        </p:nvSpPr>
        <p:spPr>
          <a:xfrm>
            <a:off x="563497" y="1202078"/>
            <a:ext cx="5409041" cy="5067673"/>
          </a:xfrm>
        </p:spPr>
        <p:txBody>
          <a:bodyPr/>
          <a:lstStyle>
            <a:lvl1pPr marL="0" indent="0">
              <a:buNone/>
              <a:defRPr sz="2000" b="1" i="0">
                <a:solidFill>
                  <a:schemeClr val="tx1"/>
                </a:solidFill>
                <a:latin typeface="Segoe Sans Text Semibold" pitchFamily="2" charset="0"/>
                <a:cs typeface="Segoe Sans Text Semibold" pitchFamily="2" charset="0"/>
              </a:defRPr>
            </a:lvl1pPr>
          </a:lstStyle>
          <a:p>
            <a:pPr lvl="0"/>
            <a:r>
              <a:rPr lang="en-US"/>
              <a:t>Click to edit text</a:t>
            </a:r>
          </a:p>
        </p:txBody>
      </p:sp>
      <p:sp>
        <p:nvSpPr>
          <p:cNvPr id="10" name="Text Placeholder 5">
            <a:extLst>
              <a:ext uri="{FF2B5EF4-FFF2-40B4-BE49-F238E27FC236}">
                <a16:creationId xmlns:a16="http://schemas.microsoft.com/office/drawing/2014/main" id="{38322964-D51A-9A14-53A7-D714876ADFA4}"/>
              </a:ext>
            </a:extLst>
          </p:cNvPr>
          <p:cNvSpPr>
            <a:spLocks noGrp="1"/>
          </p:cNvSpPr>
          <p:nvPr>
            <p:ph type="body" sz="quarter" idx="23" hasCustomPrompt="1"/>
          </p:nvPr>
        </p:nvSpPr>
        <p:spPr>
          <a:xfrm>
            <a:off x="6200346" y="1202078"/>
            <a:ext cx="5409041" cy="5067673"/>
          </a:xfrm>
        </p:spPr>
        <p:txBody>
          <a:bodyPr/>
          <a:lstStyle>
            <a:lvl1pPr marL="0" indent="0">
              <a:buNone/>
              <a:defRPr sz="2000" b="1" i="0">
                <a:solidFill>
                  <a:schemeClr val="tx1"/>
                </a:solidFill>
                <a:latin typeface="Segoe Sans Text Semibold" pitchFamily="2" charset="0"/>
                <a:cs typeface="Segoe Sans Text Semibold" pitchFamily="2" charset="0"/>
              </a:defRPr>
            </a:lvl1pPr>
          </a:lstStyle>
          <a:p>
            <a:pPr lvl="0"/>
            <a:r>
              <a:rPr lang="en-US"/>
              <a:t>Click to edit text</a:t>
            </a:r>
          </a:p>
        </p:txBody>
      </p:sp>
    </p:spTree>
    <p:extLst>
      <p:ext uri="{BB962C8B-B14F-4D97-AF65-F5344CB8AC3E}">
        <p14:creationId xmlns:p14="http://schemas.microsoft.com/office/powerpoint/2010/main" val="1176925131"/>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op_Banner_Trio_White">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025B98F-75D1-1C12-C38F-3ABA1B9F3F9A}"/>
              </a:ext>
            </a:extLst>
          </p:cNvPr>
          <p:cNvSpPr>
            <a:spLocks noGrp="1"/>
          </p:cNvSpPr>
          <p:nvPr>
            <p:ph type="sldNum" sz="quarter" idx="18"/>
          </p:nvPr>
        </p:nvSpPr>
        <p:spPr/>
        <p:txBody>
          <a:bodyPr/>
          <a:lstStyle>
            <a:lvl1pPr>
              <a:defRPr b="0" i="0">
                <a:latin typeface="Segoe Sans Text" pitchFamily="2" charset="0"/>
              </a:defRPr>
            </a:lvl1pPr>
          </a:lstStyle>
          <a:p>
            <a:fld id="{F126207E-29C7-4F9F-8309-C6BAAD6BC8C8}" type="slidenum">
              <a:rPr lang="en-US" smtClean="0"/>
              <a:pPr/>
              <a:t>‹#›</a:t>
            </a:fld>
            <a:endParaRPr lang="en-US"/>
          </a:p>
        </p:txBody>
      </p:sp>
      <p:sp>
        <p:nvSpPr>
          <p:cNvPr id="2" name="Text Placeholder 5">
            <a:extLst>
              <a:ext uri="{FF2B5EF4-FFF2-40B4-BE49-F238E27FC236}">
                <a16:creationId xmlns:a16="http://schemas.microsoft.com/office/drawing/2014/main" id="{9E17D8BD-AB4A-2F02-50CA-D618AF823D98}"/>
              </a:ext>
            </a:extLst>
          </p:cNvPr>
          <p:cNvSpPr>
            <a:spLocks noGrp="1"/>
          </p:cNvSpPr>
          <p:nvPr>
            <p:ph type="body" sz="quarter" idx="15" hasCustomPrompt="1"/>
          </p:nvPr>
        </p:nvSpPr>
        <p:spPr>
          <a:xfrm>
            <a:off x="584200" y="207604"/>
            <a:ext cx="11025187" cy="553998"/>
          </a:xfrm>
        </p:spPr>
        <p:txBody>
          <a:bodyPr/>
          <a:lstStyle>
            <a:lvl1pPr marL="0" indent="0">
              <a:buNone/>
              <a:defRPr sz="3600" b="1" i="0">
                <a:solidFill>
                  <a:schemeClr val="tx1"/>
                </a:solidFill>
                <a:latin typeface="Segoe Sans Text" pitchFamily="2" charset="0"/>
                <a:cs typeface="Segoe Sans Text" pitchFamily="2" charset="0"/>
              </a:defRPr>
            </a:lvl1pPr>
          </a:lstStyle>
          <a:p>
            <a:pPr lvl="0"/>
            <a:r>
              <a:rPr lang="en-US"/>
              <a:t>Click to edit title</a:t>
            </a:r>
          </a:p>
        </p:txBody>
      </p:sp>
      <p:sp>
        <p:nvSpPr>
          <p:cNvPr id="5" name="Text Placeholder 5">
            <a:extLst>
              <a:ext uri="{FF2B5EF4-FFF2-40B4-BE49-F238E27FC236}">
                <a16:creationId xmlns:a16="http://schemas.microsoft.com/office/drawing/2014/main" id="{615418E0-BE06-0F1A-5459-CC073A4BE696}"/>
              </a:ext>
            </a:extLst>
          </p:cNvPr>
          <p:cNvSpPr>
            <a:spLocks noGrp="1"/>
          </p:cNvSpPr>
          <p:nvPr>
            <p:ph type="body" sz="quarter" idx="21" hasCustomPrompt="1"/>
          </p:nvPr>
        </p:nvSpPr>
        <p:spPr>
          <a:xfrm>
            <a:off x="563497" y="1202078"/>
            <a:ext cx="5409041" cy="5067673"/>
          </a:xfrm>
        </p:spPr>
        <p:txBody>
          <a:bodyPr/>
          <a:lstStyle>
            <a:lvl1pPr marL="0" indent="0">
              <a:buNone/>
              <a:defRPr sz="2000" b="1" i="0">
                <a:solidFill>
                  <a:schemeClr val="tx1"/>
                </a:solidFill>
                <a:latin typeface="Segoe Sans Text Semibold" pitchFamily="2" charset="0"/>
                <a:cs typeface="Segoe Sans Text Semibold" pitchFamily="2" charset="0"/>
              </a:defRPr>
            </a:lvl1pPr>
          </a:lstStyle>
          <a:p>
            <a:pPr lvl="0"/>
            <a:r>
              <a:rPr lang="en-US"/>
              <a:t>Click to edit text</a:t>
            </a:r>
          </a:p>
        </p:txBody>
      </p:sp>
      <p:sp>
        <p:nvSpPr>
          <p:cNvPr id="6" name="Text Placeholder 5">
            <a:extLst>
              <a:ext uri="{FF2B5EF4-FFF2-40B4-BE49-F238E27FC236}">
                <a16:creationId xmlns:a16="http://schemas.microsoft.com/office/drawing/2014/main" id="{1AA0A36E-207E-75A5-CB29-662B1EFCC4FC}"/>
              </a:ext>
            </a:extLst>
          </p:cNvPr>
          <p:cNvSpPr>
            <a:spLocks noGrp="1"/>
          </p:cNvSpPr>
          <p:nvPr>
            <p:ph type="body" sz="quarter" idx="23" hasCustomPrompt="1"/>
          </p:nvPr>
        </p:nvSpPr>
        <p:spPr>
          <a:xfrm>
            <a:off x="6200346" y="1202078"/>
            <a:ext cx="5409041" cy="5067673"/>
          </a:xfrm>
        </p:spPr>
        <p:txBody>
          <a:bodyPr/>
          <a:lstStyle>
            <a:lvl1pPr marL="0" indent="0">
              <a:buNone/>
              <a:defRPr sz="2000" b="1" i="0">
                <a:solidFill>
                  <a:schemeClr val="tx1"/>
                </a:solidFill>
                <a:latin typeface="Segoe Sans Text Semibold" pitchFamily="2" charset="0"/>
                <a:cs typeface="Segoe Sans Text Semibold" pitchFamily="2" charset="0"/>
              </a:defRPr>
            </a:lvl1pPr>
          </a:lstStyle>
          <a:p>
            <a:pPr lvl="0"/>
            <a:r>
              <a:rPr lang="en-US"/>
              <a:t>Click to edit text</a:t>
            </a:r>
          </a:p>
        </p:txBody>
      </p:sp>
    </p:spTree>
    <p:extLst>
      <p:ext uri="{BB962C8B-B14F-4D97-AF65-F5344CB8AC3E}">
        <p14:creationId xmlns:p14="http://schemas.microsoft.com/office/powerpoint/2010/main" val="688786148"/>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Quote_Imag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E4E6899-69D9-8DF8-3562-A9BD34681588}"/>
              </a:ext>
            </a:extLst>
          </p:cNvPr>
          <p:cNvPicPr>
            <a:picLocks noChangeAspect="1"/>
          </p:cNvPicPr>
          <p:nvPr userDrawn="1"/>
        </p:nvPicPr>
        <p:blipFill>
          <a:blip r:embed="rId2"/>
          <a:srcRect/>
          <a:stretch/>
        </p:blipFill>
        <p:spPr>
          <a:xfrm>
            <a:off x="0" y="0"/>
            <a:ext cx="12192000" cy="6858000"/>
          </a:xfrm>
          <a:prstGeom prst="rect">
            <a:avLst/>
          </a:prstGeom>
        </p:spPr>
      </p:pic>
      <p:sp>
        <p:nvSpPr>
          <p:cNvPr id="8" name="Slide Number Placeholder 7">
            <a:extLst>
              <a:ext uri="{FF2B5EF4-FFF2-40B4-BE49-F238E27FC236}">
                <a16:creationId xmlns:a16="http://schemas.microsoft.com/office/drawing/2014/main" id="{EDDFDE15-7818-1751-D702-DB58A162D3BE}"/>
              </a:ext>
            </a:extLst>
          </p:cNvPr>
          <p:cNvSpPr>
            <a:spLocks noGrp="1"/>
          </p:cNvSpPr>
          <p:nvPr>
            <p:ph type="sldNum" sz="quarter" idx="15"/>
          </p:nvPr>
        </p:nvSpPr>
        <p:spPr/>
        <p:txBody>
          <a:bodyPr/>
          <a:lstStyle>
            <a:lvl1pPr>
              <a:defRPr b="0" i="0">
                <a:solidFill>
                  <a:schemeClr val="bg1"/>
                </a:solidFill>
                <a:latin typeface="Segoe Sans Text" pitchFamily="2" charset="0"/>
              </a:defRPr>
            </a:lvl1pPr>
          </a:lstStyle>
          <a:p>
            <a:fld id="{F126207E-29C7-4F9F-8309-C6BAAD6BC8C8}" type="slidenum">
              <a:rPr lang="en-US" smtClean="0"/>
              <a:pPr/>
              <a:t>‹#›</a:t>
            </a:fld>
            <a:endParaRPr lang="en-US"/>
          </a:p>
        </p:txBody>
      </p:sp>
      <p:sp>
        <p:nvSpPr>
          <p:cNvPr id="2" name="TextBox 1">
            <a:extLst>
              <a:ext uri="{FF2B5EF4-FFF2-40B4-BE49-F238E27FC236}">
                <a16:creationId xmlns:a16="http://schemas.microsoft.com/office/drawing/2014/main" id="{C0C1198E-A442-CDDE-C721-94C16341032F}"/>
              </a:ext>
            </a:extLst>
          </p:cNvPr>
          <p:cNvSpPr txBox="1"/>
          <p:nvPr userDrawn="1"/>
        </p:nvSpPr>
        <p:spPr>
          <a:xfrm>
            <a:off x="721361" y="2014739"/>
            <a:ext cx="3210560" cy="2385268"/>
          </a:xfrm>
          <a:prstGeom prst="rect">
            <a:avLst/>
          </a:prstGeom>
          <a:noFill/>
        </p:spPr>
        <p:txBody>
          <a:bodyPr wrap="square" lIns="0" tIns="0" rIns="0" bIns="0" rtlCol="0">
            <a:spAutoFit/>
          </a:bodyPr>
          <a:lstStyle/>
          <a:p>
            <a:pPr algn="l"/>
            <a:r>
              <a:rPr lang="en-US" sz="15500" b="0" i="0">
                <a:solidFill>
                  <a:schemeClr val="accent1">
                    <a:lumMod val="40000"/>
                    <a:lumOff val="60000"/>
                  </a:schemeClr>
                </a:solidFill>
                <a:latin typeface="Segoe Sans Text" pitchFamily="2" charset="0"/>
                <a:cs typeface="Segoe UI Black" panose="020B0502040204020203" pitchFamily="34" charset="0"/>
              </a:rPr>
              <a:t>“</a:t>
            </a:r>
          </a:p>
        </p:txBody>
      </p:sp>
      <p:sp>
        <p:nvSpPr>
          <p:cNvPr id="7" name="Text Placeholder 5">
            <a:extLst>
              <a:ext uri="{FF2B5EF4-FFF2-40B4-BE49-F238E27FC236}">
                <a16:creationId xmlns:a16="http://schemas.microsoft.com/office/drawing/2014/main" id="{9EAA3C13-9DA3-1B75-9547-E167393A6FAF}"/>
              </a:ext>
            </a:extLst>
          </p:cNvPr>
          <p:cNvSpPr>
            <a:spLocks noGrp="1"/>
          </p:cNvSpPr>
          <p:nvPr>
            <p:ph type="body" sz="quarter" idx="17" hasCustomPrompt="1"/>
          </p:nvPr>
        </p:nvSpPr>
        <p:spPr>
          <a:xfrm>
            <a:off x="1119188" y="3009975"/>
            <a:ext cx="9952101" cy="2230775"/>
          </a:xfrm>
        </p:spPr>
        <p:txBody>
          <a:bodyPr/>
          <a:lstStyle>
            <a:lvl1pPr marL="0" indent="0">
              <a:buNone/>
              <a:defRPr sz="4000" b="1" i="0">
                <a:solidFill>
                  <a:schemeClr val="bg1"/>
                </a:solidFill>
                <a:latin typeface="Segoe Sans Text" pitchFamily="2" charset="0"/>
                <a:cs typeface="Segoe Sans Text" pitchFamily="2"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Add quote text here Add quote text here</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Add quote text here Add quote text here</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Add quote text here Add quote text here</a:t>
            </a:r>
          </a:p>
        </p:txBody>
      </p:sp>
      <p:sp>
        <p:nvSpPr>
          <p:cNvPr id="9" name="Text Placeholder 6">
            <a:extLst>
              <a:ext uri="{FF2B5EF4-FFF2-40B4-BE49-F238E27FC236}">
                <a16:creationId xmlns:a16="http://schemas.microsoft.com/office/drawing/2014/main" id="{891CF6D0-0C2D-6889-BAF5-6CDCB19E7ECC}"/>
              </a:ext>
            </a:extLst>
          </p:cNvPr>
          <p:cNvSpPr>
            <a:spLocks noGrp="1"/>
          </p:cNvSpPr>
          <p:nvPr>
            <p:ph type="body" sz="quarter" idx="18" hasCustomPrompt="1"/>
          </p:nvPr>
        </p:nvSpPr>
        <p:spPr>
          <a:xfrm>
            <a:off x="1119187" y="5344320"/>
            <a:ext cx="9952101" cy="276999"/>
          </a:xfrm>
          <a:prstGeom prst="rect">
            <a:avLst/>
          </a:prstGeom>
        </p:spPr>
        <p:txBody>
          <a:bodyPr/>
          <a:lstStyle>
            <a:lvl1pPr marL="0" indent="0">
              <a:buNone/>
              <a:defRPr sz="1800" b="0" i="0">
                <a:solidFill>
                  <a:schemeClr val="bg1"/>
                </a:solidFill>
                <a:latin typeface="Segoe Sans Text" pitchFamily="2" charset="0"/>
              </a:defRPr>
            </a:lvl1pPr>
          </a:lstStyle>
          <a:p>
            <a:pPr lvl="0"/>
            <a:r>
              <a:rPr lang="en-US"/>
              <a:t>Person’s Name – Title - Source</a:t>
            </a:r>
          </a:p>
        </p:txBody>
      </p:sp>
      <p:sp>
        <p:nvSpPr>
          <p:cNvPr id="11" name="Text Placeholder 6">
            <a:extLst>
              <a:ext uri="{FF2B5EF4-FFF2-40B4-BE49-F238E27FC236}">
                <a16:creationId xmlns:a16="http://schemas.microsoft.com/office/drawing/2014/main" id="{DF2303A6-EF8A-60CA-951F-523DD59E1988}"/>
              </a:ext>
            </a:extLst>
          </p:cNvPr>
          <p:cNvSpPr>
            <a:spLocks noGrp="1"/>
          </p:cNvSpPr>
          <p:nvPr>
            <p:ph type="body" sz="quarter" idx="20" hasCustomPrompt="1"/>
          </p:nvPr>
        </p:nvSpPr>
        <p:spPr>
          <a:xfrm>
            <a:off x="1119187" y="5702725"/>
            <a:ext cx="9952101" cy="215444"/>
          </a:xfrm>
          <a:prstGeom prst="rect">
            <a:avLst/>
          </a:prstGeom>
        </p:spPr>
        <p:txBody>
          <a:bodyPr/>
          <a:lstStyle>
            <a:lvl1pPr marL="0" indent="0">
              <a:buNone/>
              <a:defRPr sz="1400" b="0" i="0">
                <a:solidFill>
                  <a:schemeClr val="bg1"/>
                </a:solidFill>
                <a:latin typeface="Segoe Sans Text Semilight" pitchFamily="2" charset="0"/>
                <a:cs typeface="Segoe Sans Text Semilight" pitchFamily="2" charset="0"/>
              </a:defRPr>
            </a:lvl1pPr>
          </a:lstStyle>
          <a:p>
            <a:pPr lvl="0"/>
            <a:r>
              <a:rPr lang="en-US"/>
              <a:t>Tertiary information goes here</a:t>
            </a:r>
          </a:p>
        </p:txBody>
      </p:sp>
    </p:spTree>
    <p:extLst>
      <p:ext uri="{BB962C8B-B14F-4D97-AF65-F5344CB8AC3E}">
        <p14:creationId xmlns:p14="http://schemas.microsoft.com/office/powerpoint/2010/main" val="86865592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Slide 3">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C6B9E508-E424-C5B2-1415-EF47F2EDB137}"/>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4189001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Quote_White">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EDDFDE15-7818-1751-D702-DB58A162D3BE}"/>
              </a:ext>
            </a:extLst>
          </p:cNvPr>
          <p:cNvSpPr>
            <a:spLocks noGrp="1"/>
          </p:cNvSpPr>
          <p:nvPr>
            <p:ph type="sldNum" sz="quarter" idx="15"/>
          </p:nvPr>
        </p:nvSpPr>
        <p:spPr/>
        <p:txBody>
          <a:bodyPr/>
          <a:lstStyle>
            <a:lvl1pPr>
              <a:defRPr b="0" i="0">
                <a:latin typeface="Segoe Sans Text" pitchFamily="2" charset="0"/>
              </a:defRPr>
            </a:lvl1pPr>
          </a:lstStyle>
          <a:p>
            <a:fld id="{F126207E-29C7-4F9F-8309-C6BAAD6BC8C8}" type="slidenum">
              <a:rPr lang="en-US" smtClean="0"/>
              <a:pPr/>
              <a:t>‹#›</a:t>
            </a:fld>
            <a:endParaRPr lang="en-US"/>
          </a:p>
        </p:txBody>
      </p:sp>
      <p:sp>
        <p:nvSpPr>
          <p:cNvPr id="3" name="TextBox 2">
            <a:extLst>
              <a:ext uri="{FF2B5EF4-FFF2-40B4-BE49-F238E27FC236}">
                <a16:creationId xmlns:a16="http://schemas.microsoft.com/office/drawing/2014/main" id="{ABE80B65-7D1E-323A-D336-539F076BDE29}"/>
              </a:ext>
            </a:extLst>
          </p:cNvPr>
          <p:cNvSpPr txBox="1"/>
          <p:nvPr userDrawn="1"/>
        </p:nvSpPr>
        <p:spPr>
          <a:xfrm>
            <a:off x="721361" y="2014739"/>
            <a:ext cx="3210560" cy="2385268"/>
          </a:xfrm>
          <a:prstGeom prst="rect">
            <a:avLst/>
          </a:prstGeom>
          <a:noFill/>
        </p:spPr>
        <p:txBody>
          <a:bodyPr wrap="square" lIns="0" tIns="0" rIns="0" bIns="0" rtlCol="0">
            <a:spAutoFit/>
          </a:bodyPr>
          <a:lstStyle/>
          <a:p>
            <a:pPr algn="l"/>
            <a:r>
              <a:rPr lang="en-US" sz="15500" b="0" i="0">
                <a:solidFill>
                  <a:schemeClr val="accent1">
                    <a:lumMod val="50000"/>
                  </a:schemeClr>
                </a:solidFill>
                <a:latin typeface="Segoe Sans Text" pitchFamily="2" charset="0"/>
                <a:cs typeface="Segoe UI Black" panose="020B0502040204020203" pitchFamily="34" charset="0"/>
              </a:rPr>
              <a:t>“</a:t>
            </a:r>
          </a:p>
        </p:txBody>
      </p:sp>
      <p:sp>
        <p:nvSpPr>
          <p:cNvPr id="4" name="Text Placeholder 5">
            <a:extLst>
              <a:ext uri="{FF2B5EF4-FFF2-40B4-BE49-F238E27FC236}">
                <a16:creationId xmlns:a16="http://schemas.microsoft.com/office/drawing/2014/main" id="{5733D71E-A22E-C680-7334-A6C3A5EB506D}"/>
              </a:ext>
            </a:extLst>
          </p:cNvPr>
          <p:cNvSpPr>
            <a:spLocks noGrp="1"/>
          </p:cNvSpPr>
          <p:nvPr>
            <p:ph type="body" sz="quarter" idx="17" hasCustomPrompt="1"/>
          </p:nvPr>
        </p:nvSpPr>
        <p:spPr>
          <a:xfrm>
            <a:off x="1119188" y="3009975"/>
            <a:ext cx="9952101" cy="2092881"/>
          </a:xfrm>
        </p:spPr>
        <p:txBody>
          <a:bodyPr/>
          <a:lstStyle>
            <a:lvl1pPr marL="0" indent="0">
              <a:buNone/>
              <a:defRPr sz="4000" b="1" i="0">
                <a:solidFill>
                  <a:schemeClr val="tx1"/>
                </a:solidFill>
                <a:latin typeface="Segoe Sans Text" pitchFamily="2" charset="0"/>
                <a:cs typeface="Segoe Sans Text" pitchFamily="2"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Add quote text here Add quote text here</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Add quote text here Add quote text here</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Add quote text here Add quote text here</a:t>
            </a:r>
          </a:p>
        </p:txBody>
      </p:sp>
      <p:sp>
        <p:nvSpPr>
          <p:cNvPr id="5" name="Text Placeholder 6">
            <a:extLst>
              <a:ext uri="{FF2B5EF4-FFF2-40B4-BE49-F238E27FC236}">
                <a16:creationId xmlns:a16="http://schemas.microsoft.com/office/drawing/2014/main" id="{35DF7046-C647-E93D-A32E-0F6F878E1287}"/>
              </a:ext>
            </a:extLst>
          </p:cNvPr>
          <p:cNvSpPr>
            <a:spLocks noGrp="1"/>
          </p:cNvSpPr>
          <p:nvPr>
            <p:ph type="body" sz="quarter" idx="18" hasCustomPrompt="1"/>
          </p:nvPr>
        </p:nvSpPr>
        <p:spPr>
          <a:xfrm>
            <a:off x="1119187" y="5344320"/>
            <a:ext cx="9952101" cy="276999"/>
          </a:xfrm>
          <a:prstGeom prst="rect">
            <a:avLst/>
          </a:prstGeom>
        </p:spPr>
        <p:txBody>
          <a:bodyPr/>
          <a:lstStyle>
            <a:lvl1pPr marL="0" indent="0">
              <a:buNone/>
              <a:defRPr sz="1800" b="0" i="0">
                <a:solidFill>
                  <a:schemeClr val="tx1"/>
                </a:solidFill>
                <a:latin typeface="Segoe Sans Text" pitchFamily="2" charset="0"/>
              </a:defRPr>
            </a:lvl1pPr>
          </a:lstStyle>
          <a:p>
            <a:pPr lvl="0"/>
            <a:r>
              <a:rPr lang="en-US"/>
              <a:t>Person’s Name – Title - Source</a:t>
            </a:r>
          </a:p>
        </p:txBody>
      </p:sp>
      <p:sp>
        <p:nvSpPr>
          <p:cNvPr id="7" name="Text Placeholder 6">
            <a:extLst>
              <a:ext uri="{FF2B5EF4-FFF2-40B4-BE49-F238E27FC236}">
                <a16:creationId xmlns:a16="http://schemas.microsoft.com/office/drawing/2014/main" id="{8A21C1FE-53A8-FD0A-D89E-9319B8A6CF3B}"/>
              </a:ext>
            </a:extLst>
          </p:cNvPr>
          <p:cNvSpPr>
            <a:spLocks noGrp="1"/>
          </p:cNvSpPr>
          <p:nvPr>
            <p:ph type="body" sz="quarter" idx="20" hasCustomPrompt="1"/>
          </p:nvPr>
        </p:nvSpPr>
        <p:spPr>
          <a:xfrm>
            <a:off x="1119187" y="5702725"/>
            <a:ext cx="9952101" cy="215444"/>
          </a:xfrm>
          <a:prstGeom prst="rect">
            <a:avLst/>
          </a:prstGeom>
        </p:spPr>
        <p:txBody>
          <a:bodyPr/>
          <a:lstStyle>
            <a:lvl1pPr marL="0" indent="0">
              <a:buNone/>
              <a:defRPr sz="1400" b="0" i="0">
                <a:solidFill>
                  <a:schemeClr val="tx1"/>
                </a:solidFill>
                <a:latin typeface="Segoe Sans Text Semilight" pitchFamily="2" charset="0"/>
                <a:cs typeface="Segoe Sans Text Semilight" pitchFamily="2" charset="0"/>
              </a:defRPr>
            </a:lvl1pPr>
          </a:lstStyle>
          <a:p>
            <a:pPr lvl="0"/>
            <a:r>
              <a:rPr lang="en-US"/>
              <a:t>Tertiary information goes here</a:t>
            </a:r>
          </a:p>
        </p:txBody>
      </p:sp>
    </p:spTree>
    <p:extLst>
      <p:ext uri="{BB962C8B-B14F-4D97-AF65-F5344CB8AC3E}">
        <p14:creationId xmlns:p14="http://schemas.microsoft.com/office/powerpoint/2010/main" val="2247200721"/>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Section_Half_Imag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797E515-D420-0274-4191-E5F7CB926E74}"/>
              </a:ext>
            </a:extLst>
          </p:cNvPr>
          <p:cNvPicPr>
            <a:picLocks noChangeAspect="1"/>
          </p:cNvPicPr>
          <p:nvPr userDrawn="1"/>
        </p:nvPicPr>
        <p:blipFill rotWithShape="1">
          <a:blip r:embed="rId2"/>
          <a:srcRect r="50000"/>
          <a:stretch/>
        </p:blipFill>
        <p:spPr>
          <a:xfrm>
            <a:off x="0" y="-4686"/>
            <a:ext cx="6096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p:spPr>
      </p:pic>
      <p:sp>
        <p:nvSpPr>
          <p:cNvPr id="3" name="Slide Number Placeholder 2">
            <a:extLst>
              <a:ext uri="{FF2B5EF4-FFF2-40B4-BE49-F238E27FC236}">
                <a16:creationId xmlns:a16="http://schemas.microsoft.com/office/drawing/2014/main" id="{C77E599C-CC5B-4B98-F426-05A786AB0616}"/>
              </a:ext>
            </a:extLst>
          </p:cNvPr>
          <p:cNvSpPr>
            <a:spLocks noGrp="1"/>
          </p:cNvSpPr>
          <p:nvPr>
            <p:ph type="sldNum" sz="quarter" idx="24"/>
          </p:nvPr>
        </p:nvSpPr>
        <p:spPr/>
        <p:txBody>
          <a:bodyPr/>
          <a:lstStyle>
            <a:lvl1pPr>
              <a:defRPr b="0" i="0">
                <a:latin typeface="Segoe Sans Text" pitchFamily="2" charset="0"/>
              </a:defRPr>
            </a:lvl1pPr>
          </a:lstStyle>
          <a:p>
            <a:fld id="{F126207E-29C7-4F9F-8309-C6BAAD6BC8C8}" type="slidenum">
              <a:rPr lang="en-US" smtClean="0"/>
              <a:pPr/>
              <a:t>‹#›</a:t>
            </a:fld>
            <a:endParaRPr lang="en-US"/>
          </a:p>
        </p:txBody>
      </p:sp>
      <p:sp>
        <p:nvSpPr>
          <p:cNvPr id="2" name="Text Placeholder 8">
            <a:extLst>
              <a:ext uri="{FF2B5EF4-FFF2-40B4-BE49-F238E27FC236}">
                <a16:creationId xmlns:a16="http://schemas.microsoft.com/office/drawing/2014/main" id="{F4924EF6-B646-5D66-F89E-A673663529F5}"/>
              </a:ext>
            </a:extLst>
          </p:cNvPr>
          <p:cNvSpPr>
            <a:spLocks noGrp="1"/>
          </p:cNvSpPr>
          <p:nvPr>
            <p:ph type="body" sz="quarter" idx="32" hasCustomPrompt="1"/>
          </p:nvPr>
        </p:nvSpPr>
        <p:spPr>
          <a:xfrm>
            <a:off x="584201" y="5341836"/>
            <a:ext cx="4973320" cy="369332"/>
          </a:xfrm>
        </p:spPr>
        <p:txBody>
          <a:bodyPr/>
          <a:lstStyle>
            <a:lvl1pPr marL="0" indent="0">
              <a:buNone/>
              <a:defRPr sz="2400" b="1" i="0">
                <a:solidFill>
                  <a:schemeClr val="bg1"/>
                </a:solidFill>
                <a:latin typeface="Segoe Sans Text Semibold" pitchFamily="2" charset="0"/>
                <a:cs typeface="Segoe Sans Text Semibold" pitchFamily="2" charset="0"/>
              </a:defRPr>
            </a:lvl1pPr>
          </a:lstStyle>
          <a:p>
            <a:pPr lvl="0"/>
            <a:r>
              <a:rPr lang="en-US"/>
              <a:t>Click to edit text</a:t>
            </a:r>
          </a:p>
        </p:txBody>
      </p:sp>
      <p:sp>
        <p:nvSpPr>
          <p:cNvPr id="7" name="Text Placeholder 5">
            <a:extLst>
              <a:ext uri="{FF2B5EF4-FFF2-40B4-BE49-F238E27FC236}">
                <a16:creationId xmlns:a16="http://schemas.microsoft.com/office/drawing/2014/main" id="{F49EE9D8-1B24-EFB2-5C01-81990F3D9B0C}"/>
              </a:ext>
            </a:extLst>
          </p:cNvPr>
          <p:cNvSpPr>
            <a:spLocks noGrp="1"/>
          </p:cNvSpPr>
          <p:nvPr>
            <p:ph type="body" sz="quarter" idx="15" hasCustomPrompt="1"/>
          </p:nvPr>
        </p:nvSpPr>
        <p:spPr>
          <a:xfrm>
            <a:off x="584201" y="4688133"/>
            <a:ext cx="4973320" cy="553998"/>
          </a:xfrm>
        </p:spPr>
        <p:txBody>
          <a:bodyPr/>
          <a:lstStyle>
            <a:lvl1pPr marL="0" indent="0">
              <a:buNone/>
              <a:defRPr sz="3600" b="1" i="0">
                <a:solidFill>
                  <a:schemeClr val="bg1"/>
                </a:solidFill>
                <a:latin typeface="Segoe Sans Text" pitchFamily="2" charset="0"/>
                <a:cs typeface="Segoe Sans Text" pitchFamily="2" charset="0"/>
              </a:defRPr>
            </a:lvl1pPr>
          </a:lstStyle>
          <a:p>
            <a:pPr lvl="0"/>
            <a:r>
              <a:rPr lang="en-US"/>
              <a:t>Click to edit title</a:t>
            </a:r>
          </a:p>
        </p:txBody>
      </p:sp>
      <p:sp>
        <p:nvSpPr>
          <p:cNvPr id="11" name="Text Placeholder 8">
            <a:extLst>
              <a:ext uri="{FF2B5EF4-FFF2-40B4-BE49-F238E27FC236}">
                <a16:creationId xmlns:a16="http://schemas.microsoft.com/office/drawing/2014/main" id="{38B00A5F-B7B3-F636-DB43-E85461F85C17}"/>
              </a:ext>
            </a:extLst>
          </p:cNvPr>
          <p:cNvSpPr>
            <a:spLocks noGrp="1"/>
          </p:cNvSpPr>
          <p:nvPr>
            <p:ph type="body" sz="quarter" idx="33" hasCustomPrompt="1"/>
          </p:nvPr>
        </p:nvSpPr>
        <p:spPr>
          <a:xfrm>
            <a:off x="6892671" y="977081"/>
            <a:ext cx="4705349" cy="290353"/>
          </a:xfrm>
        </p:spPr>
        <p:txBody>
          <a:bodyPr/>
          <a:lstStyle>
            <a:lvl1pPr marL="0" indent="0">
              <a:buNone/>
              <a:defRPr sz="2000" b="1" i="0">
                <a:solidFill>
                  <a:schemeClr val="tx1"/>
                </a:solidFill>
                <a:latin typeface="Segoe Sans Text" pitchFamily="2" charset="0"/>
                <a:cs typeface="Segoe Sans Text" pitchFamily="2" charset="0"/>
              </a:defRPr>
            </a:lvl1pPr>
          </a:lstStyle>
          <a:p>
            <a:pPr lvl="0"/>
            <a:r>
              <a:rPr lang="en-US"/>
              <a:t>Click to edit text</a:t>
            </a:r>
          </a:p>
        </p:txBody>
      </p:sp>
      <p:sp>
        <p:nvSpPr>
          <p:cNvPr id="12" name="Text Placeholder 8">
            <a:extLst>
              <a:ext uri="{FF2B5EF4-FFF2-40B4-BE49-F238E27FC236}">
                <a16:creationId xmlns:a16="http://schemas.microsoft.com/office/drawing/2014/main" id="{19E523D7-7416-1A89-014E-77EB02A662CE}"/>
              </a:ext>
            </a:extLst>
          </p:cNvPr>
          <p:cNvSpPr>
            <a:spLocks noGrp="1"/>
          </p:cNvSpPr>
          <p:nvPr>
            <p:ph type="body" sz="quarter" idx="34" hasCustomPrompt="1"/>
          </p:nvPr>
        </p:nvSpPr>
        <p:spPr>
          <a:xfrm>
            <a:off x="6892671" y="1332411"/>
            <a:ext cx="4705349" cy="232282"/>
          </a:xfrm>
        </p:spPr>
        <p:txBody>
          <a:bodyPr/>
          <a:lstStyle>
            <a:lvl1pPr marL="0" indent="0">
              <a:buNone/>
              <a:defRPr sz="1600" b="0" i="0">
                <a:solidFill>
                  <a:schemeClr val="tx1"/>
                </a:solidFill>
                <a:latin typeface="Segoe Sans Text" pitchFamily="2" charset="0"/>
                <a:cs typeface="Segoe Sans Text" pitchFamily="2" charset="0"/>
              </a:defRPr>
            </a:lvl1pPr>
          </a:lstStyle>
          <a:p>
            <a:pPr lvl="0"/>
            <a:r>
              <a:rPr lang="en-US"/>
              <a:t>Click to edit text</a:t>
            </a:r>
          </a:p>
        </p:txBody>
      </p:sp>
      <p:sp>
        <p:nvSpPr>
          <p:cNvPr id="13" name="Text Placeholder 8">
            <a:extLst>
              <a:ext uri="{FF2B5EF4-FFF2-40B4-BE49-F238E27FC236}">
                <a16:creationId xmlns:a16="http://schemas.microsoft.com/office/drawing/2014/main" id="{B9E4459C-0282-018D-401C-6ABE904345C9}"/>
              </a:ext>
            </a:extLst>
          </p:cNvPr>
          <p:cNvSpPr>
            <a:spLocks noGrp="1"/>
          </p:cNvSpPr>
          <p:nvPr>
            <p:ph type="body" sz="quarter" idx="35" hasCustomPrompt="1"/>
          </p:nvPr>
        </p:nvSpPr>
        <p:spPr>
          <a:xfrm>
            <a:off x="6892671" y="1621978"/>
            <a:ext cx="4705349" cy="174212"/>
          </a:xfrm>
        </p:spPr>
        <p:txBody>
          <a:bodyPr/>
          <a:lstStyle>
            <a:lvl1pPr marL="0" indent="0">
              <a:buNone/>
              <a:defRPr sz="1200" b="0" i="0">
                <a:solidFill>
                  <a:schemeClr val="tx1"/>
                </a:solidFill>
                <a:latin typeface="Segoe Sans Text Semilight" pitchFamily="2" charset="0"/>
                <a:cs typeface="Segoe Sans Text Semilight" pitchFamily="2" charset="0"/>
              </a:defRPr>
            </a:lvl1pPr>
          </a:lstStyle>
          <a:p>
            <a:pPr lvl="0"/>
            <a:r>
              <a:rPr lang="en-US"/>
              <a:t>Click to edit text</a:t>
            </a:r>
          </a:p>
        </p:txBody>
      </p:sp>
      <p:sp>
        <p:nvSpPr>
          <p:cNvPr id="15" name="Text Placeholder 8">
            <a:extLst>
              <a:ext uri="{FF2B5EF4-FFF2-40B4-BE49-F238E27FC236}">
                <a16:creationId xmlns:a16="http://schemas.microsoft.com/office/drawing/2014/main" id="{11C1413E-054F-E967-E5D9-F9E8D53B0BF5}"/>
              </a:ext>
            </a:extLst>
          </p:cNvPr>
          <p:cNvSpPr>
            <a:spLocks noGrp="1"/>
          </p:cNvSpPr>
          <p:nvPr>
            <p:ph type="body" sz="quarter" idx="36" hasCustomPrompt="1"/>
          </p:nvPr>
        </p:nvSpPr>
        <p:spPr>
          <a:xfrm>
            <a:off x="6892671" y="2884278"/>
            <a:ext cx="4705349" cy="290353"/>
          </a:xfrm>
        </p:spPr>
        <p:txBody>
          <a:bodyPr/>
          <a:lstStyle>
            <a:lvl1pPr marL="0" indent="0">
              <a:buNone/>
              <a:defRPr sz="2000" b="1" i="0">
                <a:solidFill>
                  <a:schemeClr val="tx1"/>
                </a:solidFill>
                <a:latin typeface="Segoe Sans Text" pitchFamily="2" charset="0"/>
                <a:cs typeface="Segoe Sans Text" pitchFamily="2" charset="0"/>
              </a:defRPr>
            </a:lvl1pPr>
          </a:lstStyle>
          <a:p>
            <a:pPr lvl="0"/>
            <a:r>
              <a:rPr lang="en-US"/>
              <a:t>Click to edit text</a:t>
            </a:r>
          </a:p>
        </p:txBody>
      </p:sp>
      <p:sp>
        <p:nvSpPr>
          <p:cNvPr id="16" name="Text Placeholder 8">
            <a:extLst>
              <a:ext uri="{FF2B5EF4-FFF2-40B4-BE49-F238E27FC236}">
                <a16:creationId xmlns:a16="http://schemas.microsoft.com/office/drawing/2014/main" id="{33B4CF72-EC4D-6F5F-869E-E6945EBE9B31}"/>
              </a:ext>
            </a:extLst>
          </p:cNvPr>
          <p:cNvSpPr>
            <a:spLocks noGrp="1"/>
          </p:cNvSpPr>
          <p:nvPr>
            <p:ph type="body" sz="quarter" idx="37" hasCustomPrompt="1"/>
          </p:nvPr>
        </p:nvSpPr>
        <p:spPr>
          <a:xfrm>
            <a:off x="6892671" y="3239608"/>
            <a:ext cx="4705349" cy="232282"/>
          </a:xfrm>
        </p:spPr>
        <p:txBody>
          <a:bodyPr/>
          <a:lstStyle>
            <a:lvl1pPr marL="0" indent="0">
              <a:buNone/>
              <a:defRPr sz="1600" b="0" i="0">
                <a:solidFill>
                  <a:schemeClr val="tx1"/>
                </a:solidFill>
                <a:latin typeface="Segoe Sans Text" pitchFamily="2" charset="0"/>
                <a:cs typeface="Segoe Sans Text" pitchFamily="2" charset="0"/>
              </a:defRPr>
            </a:lvl1pPr>
          </a:lstStyle>
          <a:p>
            <a:pPr lvl="0"/>
            <a:r>
              <a:rPr lang="en-US"/>
              <a:t>Click to edit text</a:t>
            </a:r>
          </a:p>
        </p:txBody>
      </p:sp>
      <p:sp>
        <p:nvSpPr>
          <p:cNvPr id="17" name="Text Placeholder 8">
            <a:extLst>
              <a:ext uri="{FF2B5EF4-FFF2-40B4-BE49-F238E27FC236}">
                <a16:creationId xmlns:a16="http://schemas.microsoft.com/office/drawing/2014/main" id="{226AEFC7-F985-B021-1350-AB9387D87F23}"/>
              </a:ext>
            </a:extLst>
          </p:cNvPr>
          <p:cNvSpPr>
            <a:spLocks noGrp="1"/>
          </p:cNvSpPr>
          <p:nvPr>
            <p:ph type="body" sz="quarter" idx="38" hasCustomPrompt="1"/>
          </p:nvPr>
        </p:nvSpPr>
        <p:spPr>
          <a:xfrm>
            <a:off x="6892671" y="3529175"/>
            <a:ext cx="4705349" cy="174212"/>
          </a:xfrm>
        </p:spPr>
        <p:txBody>
          <a:bodyPr/>
          <a:lstStyle>
            <a:lvl1pPr marL="0" indent="0">
              <a:buNone/>
              <a:defRPr sz="1200" b="0" i="0">
                <a:solidFill>
                  <a:schemeClr val="tx1"/>
                </a:solidFill>
                <a:latin typeface="Segoe Sans Text Semilight" pitchFamily="2" charset="0"/>
                <a:cs typeface="Segoe Sans Text Semilight" pitchFamily="2" charset="0"/>
              </a:defRPr>
            </a:lvl1pPr>
          </a:lstStyle>
          <a:p>
            <a:pPr lvl="0"/>
            <a:r>
              <a:rPr lang="en-US"/>
              <a:t>Click to edit text</a:t>
            </a:r>
          </a:p>
        </p:txBody>
      </p:sp>
      <p:sp>
        <p:nvSpPr>
          <p:cNvPr id="18" name="Text Placeholder 8">
            <a:extLst>
              <a:ext uri="{FF2B5EF4-FFF2-40B4-BE49-F238E27FC236}">
                <a16:creationId xmlns:a16="http://schemas.microsoft.com/office/drawing/2014/main" id="{2ABD76F7-93F6-147B-9D63-DBE2240953D2}"/>
              </a:ext>
            </a:extLst>
          </p:cNvPr>
          <p:cNvSpPr>
            <a:spLocks noGrp="1"/>
          </p:cNvSpPr>
          <p:nvPr>
            <p:ph type="body" sz="quarter" idx="39" hasCustomPrompt="1"/>
          </p:nvPr>
        </p:nvSpPr>
        <p:spPr>
          <a:xfrm>
            <a:off x="6923152" y="4749399"/>
            <a:ext cx="4705349" cy="290353"/>
          </a:xfrm>
        </p:spPr>
        <p:txBody>
          <a:bodyPr/>
          <a:lstStyle>
            <a:lvl1pPr marL="0" indent="0">
              <a:buNone/>
              <a:defRPr sz="2000" b="1" i="0">
                <a:solidFill>
                  <a:schemeClr val="tx1"/>
                </a:solidFill>
                <a:latin typeface="Segoe Sans Text" pitchFamily="2" charset="0"/>
                <a:cs typeface="Segoe Sans Text" pitchFamily="2" charset="0"/>
              </a:defRPr>
            </a:lvl1pPr>
          </a:lstStyle>
          <a:p>
            <a:pPr lvl="0"/>
            <a:r>
              <a:rPr lang="en-US"/>
              <a:t>Click to edit text</a:t>
            </a:r>
          </a:p>
        </p:txBody>
      </p:sp>
      <p:sp>
        <p:nvSpPr>
          <p:cNvPr id="19" name="Text Placeholder 8">
            <a:extLst>
              <a:ext uri="{FF2B5EF4-FFF2-40B4-BE49-F238E27FC236}">
                <a16:creationId xmlns:a16="http://schemas.microsoft.com/office/drawing/2014/main" id="{5A8BE3D2-324E-998B-F77F-5649BE38F622}"/>
              </a:ext>
            </a:extLst>
          </p:cNvPr>
          <p:cNvSpPr>
            <a:spLocks noGrp="1"/>
          </p:cNvSpPr>
          <p:nvPr>
            <p:ph type="body" sz="quarter" idx="40" hasCustomPrompt="1"/>
          </p:nvPr>
        </p:nvSpPr>
        <p:spPr>
          <a:xfrm>
            <a:off x="6923152" y="5104729"/>
            <a:ext cx="4705349" cy="232282"/>
          </a:xfrm>
        </p:spPr>
        <p:txBody>
          <a:bodyPr/>
          <a:lstStyle>
            <a:lvl1pPr marL="0" indent="0">
              <a:buNone/>
              <a:defRPr sz="1600" b="0" i="0">
                <a:solidFill>
                  <a:schemeClr val="tx1"/>
                </a:solidFill>
                <a:latin typeface="Segoe Sans Text" pitchFamily="2" charset="0"/>
                <a:cs typeface="Segoe Sans Text" pitchFamily="2" charset="0"/>
              </a:defRPr>
            </a:lvl1pPr>
          </a:lstStyle>
          <a:p>
            <a:pPr lvl="0"/>
            <a:r>
              <a:rPr lang="en-US"/>
              <a:t>Click to edit text</a:t>
            </a:r>
          </a:p>
        </p:txBody>
      </p:sp>
      <p:sp>
        <p:nvSpPr>
          <p:cNvPr id="20" name="Text Placeholder 8">
            <a:extLst>
              <a:ext uri="{FF2B5EF4-FFF2-40B4-BE49-F238E27FC236}">
                <a16:creationId xmlns:a16="http://schemas.microsoft.com/office/drawing/2014/main" id="{ECEEEF4A-C601-1805-0994-E2FC0AE8351F}"/>
              </a:ext>
            </a:extLst>
          </p:cNvPr>
          <p:cNvSpPr>
            <a:spLocks noGrp="1"/>
          </p:cNvSpPr>
          <p:nvPr>
            <p:ph type="body" sz="quarter" idx="41" hasCustomPrompt="1"/>
          </p:nvPr>
        </p:nvSpPr>
        <p:spPr>
          <a:xfrm>
            <a:off x="6923152" y="5394296"/>
            <a:ext cx="4705349" cy="174212"/>
          </a:xfrm>
        </p:spPr>
        <p:txBody>
          <a:bodyPr/>
          <a:lstStyle>
            <a:lvl1pPr marL="0" indent="0">
              <a:buNone/>
              <a:defRPr sz="1200" b="0" i="0">
                <a:solidFill>
                  <a:schemeClr val="tx1"/>
                </a:solidFill>
                <a:latin typeface="Segoe Sans Text Semilight" pitchFamily="2" charset="0"/>
                <a:cs typeface="Segoe Sans Text Semilight" pitchFamily="2" charset="0"/>
              </a:defRPr>
            </a:lvl1pPr>
          </a:lstStyle>
          <a:p>
            <a:pPr lvl="0"/>
            <a:r>
              <a:rPr lang="en-US"/>
              <a:t>Click to edit text</a:t>
            </a:r>
          </a:p>
        </p:txBody>
      </p:sp>
    </p:spTree>
    <p:extLst>
      <p:ext uri="{BB962C8B-B14F-4D97-AF65-F5344CB8AC3E}">
        <p14:creationId xmlns:p14="http://schemas.microsoft.com/office/powerpoint/2010/main" val="208076717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Section_Half_Whit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51DC71E-905C-13BA-8BEE-155F4B01A2C6}"/>
              </a:ext>
            </a:extLst>
          </p:cNvPr>
          <p:cNvSpPr>
            <a:spLocks noGrp="1"/>
          </p:cNvSpPr>
          <p:nvPr>
            <p:ph type="sldNum" sz="quarter" idx="24"/>
          </p:nvPr>
        </p:nvSpPr>
        <p:spPr/>
        <p:txBody>
          <a:bodyPr/>
          <a:lstStyle>
            <a:lvl1pPr>
              <a:defRPr b="0" i="0">
                <a:latin typeface="Segoe Sans Text" pitchFamily="2" charset="0"/>
              </a:defRPr>
            </a:lvl1pPr>
          </a:lstStyle>
          <a:p>
            <a:fld id="{F126207E-29C7-4F9F-8309-C6BAAD6BC8C8}" type="slidenum">
              <a:rPr lang="en-US" smtClean="0"/>
              <a:pPr/>
              <a:t>‹#›</a:t>
            </a:fld>
            <a:endParaRPr lang="en-US"/>
          </a:p>
        </p:txBody>
      </p:sp>
      <p:cxnSp>
        <p:nvCxnSpPr>
          <p:cNvPr id="21" name="Straight Connector 20">
            <a:extLst>
              <a:ext uri="{FF2B5EF4-FFF2-40B4-BE49-F238E27FC236}">
                <a16:creationId xmlns:a16="http://schemas.microsoft.com/office/drawing/2014/main" id="{E2AF11C5-E7BE-76FB-76BD-F5BCFAD8287B}"/>
              </a:ext>
            </a:extLst>
          </p:cNvPr>
          <p:cNvCxnSpPr>
            <a:cxnSpLocks/>
          </p:cNvCxnSpPr>
          <p:nvPr userDrawn="1"/>
        </p:nvCxnSpPr>
        <p:spPr>
          <a:xfrm>
            <a:off x="6096000" y="577850"/>
            <a:ext cx="0" cy="5702300"/>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 name="Text Placeholder 8">
            <a:extLst>
              <a:ext uri="{FF2B5EF4-FFF2-40B4-BE49-F238E27FC236}">
                <a16:creationId xmlns:a16="http://schemas.microsoft.com/office/drawing/2014/main" id="{A090350A-7F88-4C24-435D-927074A628AA}"/>
              </a:ext>
            </a:extLst>
          </p:cNvPr>
          <p:cNvSpPr>
            <a:spLocks noGrp="1"/>
          </p:cNvSpPr>
          <p:nvPr>
            <p:ph type="body" sz="quarter" idx="32" hasCustomPrompt="1"/>
          </p:nvPr>
        </p:nvSpPr>
        <p:spPr>
          <a:xfrm>
            <a:off x="584201" y="5341836"/>
            <a:ext cx="4973320" cy="369332"/>
          </a:xfrm>
        </p:spPr>
        <p:txBody>
          <a:bodyPr/>
          <a:lstStyle>
            <a:lvl1pPr marL="0" indent="0">
              <a:buNone/>
              <a:defRPr sz="2400" b="1" i="0">
                <a:solidFill>
                  <a:schemeClr val="tx1"/>
                </a:solidFill>
                <a:latin typeface="Segoe Sans Text Semibold" pitchFamily="2" charset="0"/>
                <a:cs typeface="Segoe Sans Text Semibold" pitchFamily="2" charset="0"/>
              </a:defRPr>
            </a:lvl1pPr>
          </a:lstStyle>
          <a:p>
            <a:pPr lvl="0"/>
            <a:r>
              <a:rPr lang="en-US"/>
              <a:t>Click to edit text</a:t>
            </a:r>
          </a:p>
        </p:txBody>
      </p:sp>
      <p:sp>
        <p:nvSpPr>
          <p:cNvPr id="5" name="Text Placeholder 5">
            <a:extLst>
              <a:ext uri="{FF2B5EF4-FFF2-40B4-BE49-F238E27FC236}">
                <a16:creationId xmlns:a16="http://schemas.microsoft.com/office/drawing/2014/main" id="{693A9580-786F-AD95-B3A3-12CAB8EAD3BD}"/>
              </a:ext>
            </a:extLst>
          </p:cNvPr>
          <p:cNvSpPr>
            <a:spLocks noGrp="1"/>
          </p:cNvSpPr>
          <p:nvPr>
            <p:ph type="body" sz="quarter" idx="15" hasCustomPrompt="1"/>
          </p:nvPr>
        </p:nvSpPr>
        <p:spPr>
          <a:xfrm>
            <a:off x="584201" y="4688133"/>
            <a:ext cx="4973320" cy="553998"/>
          </a:xfrm>
        </p:spPr>
        <p:txBody>
          <a:bodyPr/>
          <a:lstStyle>
            <a:lvl1pPr marL="0" indent="0">
              <a:buNone/>
              <a:defRPr sz="3600" b="1" i="0">
                <a:solidFill>
                  <a:schemeClr val="tx1"/>
                </a:solidFill>
                <a:latin typeface="Segoe Sans Text" pitchFamily="2" charset="0"/>
                <a:cs typeface="Segoe Sans Text" pitchFamily="2" charset="0"/>
              </a:defRPr>
            </a:lvl1pPr>
          </a:lstStyle>
          <a:p>
            <a:pPr lvl="0"/>
            <a:r>
              <a:rPr lang="en-US"/>
              <a:t>Click to edit title</a:t>
            </a:r>
          </a:p>
        </p:txBody>
      </p:sp>
      <p:sp>
        <p:nvSpPr>
          <p:cNvPr id="14" name="Text Placeholder 8">
            <a:extLst>
              <a:ext uri="{FF2B5EF4-FFF2-40B4-BE49-F238E27FC236}">
                <a16:creationId xmlns:a16="http://schemas.microsoft.com/office/drawing/2014/main" id="{64567E80-3577-F478-52A1-B1558680DD1F}"/>
              </a:ext>
            </a:extLst>
          </p:cNvPr>
          <p:cNvSpPr>
            <a:spLocks noGrp="1"/>
          </p:cNvSpPr>
          <p:nvPr>
            <p:ph type="body" sz="quarter" idx="33" hasCustomPrompt="1"/>
          </p:nvPr>
        </p:nvSpPr>
        <p:spPr>
          <a:xfrm>
            <a:off x="6892671" y="977081"/>
            <a:ext cx="4705349" cy="290353"/>
          </a:xfrm>
        </p:spPr>
        <p:txBody>
          <a:bodyPr/>
          <a:lstStyle>
            <a:lvl1pPr marL="0" indent="0">
              <a:buNone/>
              <a:defRPr sz="2000" b="1" i="0">
                <a:solidFill>
                  <a:schemeClr val="tx1"/>
                </a:solidFill>
                <a:latin typeface="Segoe Sans Text" pitchFamily="2" charset="0"/>
                <a:cs typeface="Segoe Sans Text" pitchFamily="2" charset="0"/>
              </a:defRPr>
            </a:lvl1pPr>
          </a:lstStyle>
          <a:p>
            <a:pPr lvl="0"/>
            <a:r>
              <a:rPr lang="en-US"/>
              <a:t>Click to edit text</a:t>
            </a:r>
          </a:p>
        </p:txBody>
      </p:sp>
      <p:sp>
        <p:nvSpPr>
          <p:cNvPr id="15" name="Text Placeholder 8">
            <a:extLst>
              <a:ext uri="{FF2B5EF4-FFF2-40B4-BE49-F238E27FC236}">
                <a16:creationId xmlns:a16="http://schemas.microsoft.com/office/drawing/2014/main" id="{6F2DD471-620A-D374-872A-A9D8B71CE049}"/>
              </a:ext>
            </a:extLst>
          </p:cNvPr>
          <p:cNvSpPr>
            <a:spLocks noGrp="1"/>
          </p:cNvSpPr>
          <p:nvPr>
            <p:ph type="body" sz="quarter" idx="34" hasCustomPrompt="1"/>
          </p:nvPr>
        </p:nvSpPr>
        <p:spPr>
          <a:xfrm>
            <a:off x="6892671" y="1332411"/>
            <a:ext cx="4705349" cy="232282"/>
          </a:xfrm>
        </p:spPr>
        <p:txBody>
          <a:bodyPr/>
          <a:lstStyle>
            <a:lvl1pPr marL="0" indent="0">
              <a:buNone/>
              <a:defRPr sz="1600" b="0" i="0">
                <a:solidFill>
                  <a:schemeClr val="tx1"/>
                </a:solidFill>
                <a:latin typeface="Segoe Sans Text" pitchFamily="2" charset="0"/>
                <a:cs typeface="Segoe Sans Text" pitchFamily="2" charset="0"/>
              </a:defRPr>
            </a:lvl1pPr>
          </a:lstStyle>
          <a:p>
            <a:pPr lvl="0"/>
            <a:r>
              <a:rPr lang="en-US"/>
              <a:t>Click to edit text</a:t>
            </a:r>
          </a:p>
        </p:txBody>
      </p:sp>
      <p:sp>
        <p:nvSpPr>
          <p:cNvPr id="16" name="Text Placeholder 8">
            <a:extLst>
              <a:ext uri="{FF2B5EF4-FFF2-40B4-BE49-F238E27FC236}">
                <a16:creationId xmlns:a16="http://schemas.microsoft.com/office/drawing/2014/main" id="{D4177218-1026-BB0E-AD96-7553F1B881F6}"/>
              </a:ext>
            </a:extLst>
          </p:cNvPr>
          <p:cNvSpPr>
            <a:spLocks noGrp="1"/>
          </p:cNvSpPr>
          <p:nvPr>
            <p:ph type="body" sz="quarter" idx="35" hasCustomPrompt="1"/>
          </p:nvPr>
        </p:nvSpPr>
        <p:spPr>
          <a:xfrm>
            <a:off x="6892671" y="1621978"/>
            <a:ext cx="4705349" cy="174212"/>
          </a:xfrm>
        </p:spPr>
        <p:txBody>
          <a:bodyPr/>
          <a:lstStyle>
            <a:lvl1pPr marL="0" indent="0">
              <a:buNone/>
              <a:defRPr sz="1200" b="0" i="0">
                <a:solidFill>
                  <a:schemeClr val="tx1"/>
                </a:solidFill>
                <a:latin typeface="Segoe Sans Text Semilight" pitchFamily="2" charset="0"/>
                <a:cs typeface="Segoe Sans Text Semilight" pitchFamily="2" charset="0"/>
              </a:defRPr>
            </a:lvl1pPr>
          </a:lstStyle>
          <a:p>
            <a:pPr lvl="0"/>
            <a:r>
              <a:rPr lang="en-US"/>
              <a:t>Click to edit text</a:t>
            </a:r>
          </a:p>
        </p:txBody>
      </p:sp>
      <p:sp>
        <p:nvSpPr>
          <p:cNvPr id="20" name="Text Placeholder 8">
            <a:extLst>
              <a:ext uri="{FF2B5EF4-FFF2-40B4-BE49-F238E27FC236}">
                <a16:creationId xmlns:a16="http://schemas.microsoft.com/office/drawing/2014/main" id="{C94462CF-1E49-DE4F-51A2-EC551D765747}"/>
              </a:ext>
            </a:extLst>
          </p:cNvPr>
          <p:cNvSpPr>
            <a:spLocks noGrp="1"/>
          </p:cNvSpPr>
          <p:nvPr>
            <p:ph type="body" sz="quarter" idx="36" hasCustomPrompt="1"/>
          </p:nvPr>
        </p:nvSpPr>
        <p:spPr>
          <a:xfrm>
            <a:off x="6892671" y="2884278"/>
            <a:ext cx="4705349" cy="290353"/>
          </a:xfrm>
        </p:spPr>
        <p:txBody>
          <a:bodyPr/>
          <a:lstStyle>
            <a:lvl1pPr marL="0" indent="0">
              <a:buNone/>
              <a:defRPr sz="2000" b="1" i="0">
                <a:solidFill>
                  <a:schemeClr val="tx1"/>
                </a:solidFill>
                <a:latin typeface="Segoe Sans Text" pitchFamily="2" charset="0"/>
                <a:cs typeface="Segoe Sans Text" pitchFamily="2" charset="0"/>
              </a:defRPr>
            </a:lvl1pPr>
          </a:lstStyle>
          <a:p>
            <a:pPr lvl="0"/>
            <a:r>
              <a:rPr lang="en-US"/>
              <a:t>Click to edit text</a:t>
            </a:r>
          </a:p>
        </p:txBody>
      </p:sp>
      <p:sp>
        <p:nvSpPr>
          <p:cNvPr id="28" name="Text Placeholder 8">
            <a:extLst>
              <a:ext uri="{FF2B5EF4-FFF2-40B4-BE49-F238E27FC236}">
                <a16:creationId xmlns:a16="http://schemas.microsoft.com/office/drawing/2014/main" id="{29670600-24D1-55E3-159D-35DCC66C4502}"/>
              </a:ext>
            </a:extLst>
          </p:cNvPr>
          <p:cNvSpPr>
            <a:spLocks noGrp="1"/>
          </p:cNvSpPr>
          <p:nvPr>
            <p:ph type="body" sz="quarter" idx="37" hasCustomPrompt="1"/>
          </p:nvPr>
        </p:nvSpPr>
        <p:spPr>
          <a:xfrm>
            <a:off x="6892671" y="3239608"/>
            <a:ext cx="4705349" cy="232282"/>
          </a:xfrm>
        </p:spPr>
        <p:txBody>
          <a:bodyPr/>
          <a:lstStyle>
            <a:lvl1pPr marL="0" indent="0">
              <a:buNone/>
              <a:defRPr sz="1600" b="0" i="0">
                <a:solidFill>
                  <a:schemeClr val="tx1"/>
                </a:solidFill>
                <a:latin typeface="Segoe Sans Text" pitchFamily="2" charset="0"/>
                <a:cs typeface="Segoe Sans Text" pitchFamily="2" charset="0"/>
              </a:defRPr>
            </a:lvl1pPr>
          </a:lstStyle>
          <a:p>
            <a:pPr lvl="0"/>
            <a:r>
              <a:rPr lang="en-US"/>
              <a:t>Click to edit text</a:t>
            </a:r>
          </a:p>
        </p:txBody>
      </p:sp>
      <p:sp>
        <p:nvSpPr>
          <p:cNvPr id="29" name="Text Placeholder 8">
            <a:extLst>
              <a:ext uri="{FF2B5EF4-FFF2-40B4-BE49-F238E27FC236}">
                <a16:creationId xmlns:a16="http://schemas.microsoft.com/office/drawing/2014/main" id="{44B259DC-ED39-D22F-7CDF-EB8D69A2CCC4}"/>
              </a:ext>
            </a:extLst>
          </p:cNvPr>
          <p:cNvSpPr>
            <a:spLocks noGrp="1"/>
          </p:cNvSpPr>
          <p:nvPr>
            <p:ph type="body" sz="quarter" idx="38" hasCustomPrompt="1"/>
          </p:nvPr>
        </p:nvSpPr>
        <p:spPr>
          <a:xfrm>
            <a:off x="6892671" y="3529175"/>
            <a:ext cx="4705349" cy="174212"/>
          </a:xfrm>
        </p:spPr>
        <p:txBody>
          <a:bodyPr/>
          <a:lstStyle>
            <a:lvl1pPr marL="0" indent="0">
              <a:buNone/>
              <a:defRPr sz="1200" b="0" i="0">
                <a:solidFill>
                  <a:schemeClr val="tx1"/>
                </a:solidFill>
                <a:latin typeface="Segoe Sans Text Semilight" pitchFamily="2" charset="0"/>
                <a:cs typeface="Segoe Sans Text Semilight" pitchFamily="2" charset="0"/>
              </a:defRPr>
            </a:lvl1pPr>
          </a:lstStyle>
          <a:p>
            <a:pPr lvl="0"/>
            <a:r>
              <a:rPr lang="en-US"/>
              <a:t>Click to edit text</a:t>
            </a:r>
          </a:p>
        </p:txBody>
      </p:sp>
      <p:sp>
        <p:nvSpPr>
          <p:cNvPr id="33" name="Text Placeholder 8">
            <a:extLst>
              <a:ext uri="{FF2B5EF4-FFF2-40B4-BE49-F238E27FC236}">
                <a16:creationId xmlns:a16="http://schemas.microsoft.com/office/drawing/2014/main" id="{2F7EA14B-1E96-413A-4A44-A31A639B733A}"/>
              </a:ext>
            </a:extLst>
          </p:cNvPr>
          <p:cNvSpPr>
            <a:spLocks noGrp="1"/>
          </p:cNvSpPr>
          <p:nvPr>
            <p:ph type="body" sz="quarter" idx="39" hasCustomPrompt="1"/>
          </p:nvPr>
        </p:nvSpPr>
        <p:spPr>
          <a:xfrm>
            <a:off x="6923152" y="4749399"/>
            <a:ext cx="4705349" cy="290353"/>
          </a:xfrm>
        </p:spPr>
        <p:txBody>
          <a:bodyPr/>
          <a:lstStyle>
            <a:lvl1pPr marL="0" indent="0">
              <a:buNone/>
              <a:defRPr sz="2000" b="1" i="0">
                <a:solidFill>
                  <a:schemeClr val="tx1"/>
                </a:solidFill>
                <a:latin typeface="Segoe Sans Text" pitchFamily="2" charset="0"/>
                <a:cs typeface="Segoe Sans Text" pitchFamily="2" charset="0"/>
              </a:defRPr>
            </a:lvl1pPr>
          </a:lstStyle>
          <a:p>
            <a:pPr lvl="0"/>
            <a:r>
              <a:rPr lang="en-US"/>
              <a:t>Click to edit text</a:t>
            </a:r>
          </a:p>
        </p:txBody>
      </p:sp>
      <p:sp>
        <p:nvSpPr>
          <p:cNvPr id="34" name="Text Placeholder 8">
            <a:extLst>
              <a:ext uri="{FF2B5EF4-FFF2-40B4-BE49-F238E27FC236}">
                <a16:creationId xmlns:a16="http://schemas.microsoft.com/office/drawing/2014/main" id="{B96E268C-C430-4515-C925-150DF6279C1F}"/>
              </a:ext>
            </a:extLst>
          </p:cNvPr>
          <p:cNvSpPr>
            <a:spLocks noGrp="1"/>
          </p:cNvSpPr>
          <p:nvPr>
            <p:ph type="body" sz="quarter" idx="40" hasCustomPrompt="1"/>
          </p:nvPr>
        </p:nvSpPr>
        <p:spPr>
          <a:xfrm>
            <a:off x="6923152" y="5104729"/>
            <a:ext cx="4705349" cy="232282"/>
          </a:xfrm>
        </p:spPr>
        <p:txBody>
          <a:bodyPr/>
          <a:lstStyle>
            <a:lvl1pPr marL="0" indent="0">
              <a:buNone/>
              <a:defRPr sz="1600" b="0" i="0">
                <a:solidFill>
                  <a:schemeClr val="tx1"/>
                </a:solidFill>
                <a:latin typeface="Segoe Sans Text" pitchFamily="2" charset="0"/>
                <a:cs typeface="Segoe Sans Text" pitchFamily="2" charset="0"/>
              </a:defRPr>
            </a:lvl1pPr>
          </a:lstStyle>
          <a:p>
            <a:pPr lvl="0"/>
            <a:r>
              <a:rPr lang="en-US"/>
              <a:t>Click to edit text</a:t>
            </a:r>
          </a:p>
        </p:txBody>
      </p:sp>
      <p:sp>
        <p:nvSpPr>
          <p:cNvPr id="35" name="Text Placeholder 8">
            <a:extLst>
              <a:ext uri="{FF2B5EF4-FFF2-40B4-BE49-F238E27FC236}">
                <a16:creationId xmlns:a16="http://schemas.microsoft.com/office/drawing/2014/main" id="{179482B7-0D6F-A06E-CD58-B8419428F3B2}"/>
              </a:ext>
            </a:extLst>
          </p:cNvPr>
          <p:cNvSpPr>
            <a:spLocks noGrp="1"/>
          </p:cNvSpPr>
          <p:nvPr>
            <p:ph type="body" sz="quarter" idx="41" hasCustomPrompt="1"/>
          </p:nvPr>
        </p:nvSpPr>
        <p:spPr>
          <a:xfrm>
            <a:off x="6923152" y="5394296"/>
            <a:ext cx="4705349" cy="174212"/>
          </a:xfrm>
        </p:spPr>
        <p:txBody>
          <a:bodyPr/>
          <a:lstStyle>
            <a:lvl1pPr marL="0" indent="0">
              <a:buNone/>
              <a:defRPr sz="1200" b="0" i="0">
                <a:solidFill>
                  <a:schemeClr val="tx1"/>
                </a:solidFill>
                <a:latin typeface="Segoe Sans Text Semilight" pitchFamily="2" charset="0"/>
                <a:cs typeface="Segoe Sans Text Semilight" pitchFamily="2" charset="0"/>
              </a:defRPr>
            </a:lvl1pPr>
          </a:lstStyle>
          <a:p>
            <a:pPr lvl="0"/>
            <a:r>
              <a:rPr lang="en-US"/>
              <a:t>Click to edit text</a:t>
            </a:r>
          </a:p>
        </p:txBody>
      </p:sp>
    </p:spTree>
    <p:extLst>
      <p:ext uri="{BB962C8B-B14F-4D97-AF65-F5344CB8AC3E}">
        <p14:creationId xmlns:p14="http://schemas.microsoft.com/office/powerpoint/2010/main" val="30119967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Full_Bleed_Image">
    <p:spTree>
      <p:nvGrpSpPr>
        <p:cNvPr id="1" name=""/>
        <p:cNvGrpSpPr/>
        <p:nvPr/>
      </p:nvGrpSpPr>
      <p:grpSpPr>
        <a:xfrm>
          <a:off x="0" y="0"/>
          <a:ext cx="0" cy="0"/>
          <a:chOff x="0" y="0"/>
          <a:chExt cx="0" cy="0"/>
        </a:xfrm>
      </p:grpSpPr>
      <p:sp>
        <p:nvSpPr>
          <p:cNvPr id="7" name="Picture Placeholder 3">
            <a:extLst>
              <a:ext uri="{FF2B5EF4-FFF2-40B4-BE49-F238E27FC236}">
                <a16:creationId xmlns:a16="http://schemas.microsoft.com/office/drawing/2014/main" id="{3AEDEC4F-FC56-B05A-52AD-159156BC0DC8}"/>
              </a:ext>
            </a:extLst>
          </p:cNvPr>
          <p:cNvSpPr>
            <a:spLocks noGrp="1"/>
          </p:cNvSpPr>
          <p:nvPr>
            <p:ph type="pic" sz="quarter" idx="10" hasCustomPrompt="1"/>
          </p:nvPr>
        </p:nvSpPr>
        <p:spPr>
          <a:xfrm>
            <a:off x="0" y="0"/>
            <a:ext cx="12192000" cy="6858000"/>
          </a:xfrm>
          <a:prstGeom prst="rect">
            <a:avLst/>
          </a:prstGeom>
          <a:solidFill>
            <a:schemeClr val="bg2"/>
          </a:solidFill>
        </p:spPr>
        <p:txBody>
          <a:bodyPr/>
          <a:lstStyle>
            <a:lvl1pPr marL="0" indent="0" algn="ctr">
              <a:lnSpc>
                <a:spcPct val="150000"/>
              </a:lnSpc>
              <a:buNone/>
              <a:defRPr b="0" i="0">
                <a:latin typeface="Segoe Sans Text" pitchFamily="2" charset="0"/>
                <a:cs typeface="Segoe Sans Text" pitchFamily="2" charset="0"/>
              </a:defRPr>
            </a:lvl1pPr>
          </a:lstStyle>
          <a:p>
            <a:r>
              <a:rPr lang="en-US"/>
              <a:t>Place Image Here</a:t>
            </a:r>
          </a:p>
        </p:txBody>
      </p:sp>
      <p:sp>
        <p:nvSpPr>
          <p:cNvPr id="5" name="Slide Number Placeholder 4">
            <a:extLst>
              <a:ext uri="{FF2B5EF4-FFF2-40B4-BE49-F238E27FC236}">
                <a16:creationId xmlns:a16="http://schemas.microsoft.com/office/drawing/2014/main" id="{B426A676-6846-EA65-EDE5-824567022740}"/>
              </a:ext>
            </a:extLst>
          </p:cNvPr>
          <p:cNvSpPr>
            <a:spLocks noGrp="1"/>
          </p:cNvSpPr>
          <p:nvPr>
            <p:ph type="sldNum" sz="quarter" idx="14"/>
          </p:nvPr>
        </p:nvSpPr>
        <p:spPr/>
        <p:txBody>
          <a:bodyPr/>
          <a:lstStyle>
            <a:lvl1pPr>
              <a:defRPr b="0" i="0">
                <a:latin typeface="Segoe Sans Text" pitchFamily="2" charset="0"/>
              </a:defRPr>
            </a:lvl1pPr>
          </a:lstStyle>
          <a:p>
            <a:fld id="{F126207E-29C7-4F9F-8309-C6BAAD6BC8C8}" type="slidenum">
              <a:rPr lang="en-US" smtClean="0"/>
              <a:pPr/>
              <a:t>‹#›</a:t>
            </a:fld>
            <a:endParaRPr lang="en-US"/>
          </a:p>
        </p:txBody>
      </p:sp>
      <p:sp>
        <p:nvSpPr>
          <p:cNvPr id="2" name="Text Placeholder 8">
            <a:extLst>
              <a:ext uri="{FF2B5EF4-FFF2-40B4-BE49-F238E27FC236}">
                <a16:creationId xmlns:a16="http://schemas.microsoft.com/office/drawing/2014/main" id="{C76A9AE8-63CA-BCDA-61B4-590AD62A1C84}"/>
              </a:ext>
            </a:extLst>
          </p:cNvPr>
          <p:cNvSpPr>
            <a:spLocks noGrp="1"/>
          </p:cNvSpPr>
          <p:nvPr>
            <p:ph type="body" sz="quarter" idx="32" hasCustomPrompt="1"/>
          </p:nvPr>
        </p:nvSpPr>
        <p:spPr>
          <a:xfrm>
            <a:off x="584200" y="5341835"/>
            <a:ext cx="11430321" cy="447297"/>
          </a:xfrm>
        </p:spPr>
        <p:txBody>
          <a:bodyPr/>
          <a:lstStyle>
            <a:lvl1pPr marL="0" indent="0">
              <a:buNone/>
              <a:defRPr sz="2400" b="1" i="0">
                <a:solidFill>
                  <a:schemeClr val="tx1"/>
                </a:solidFill>
                <a:latin typeface="Segoe Sans Text Semibold" pitchFamily="2" charset="0"/>
                <a:cs typeface="Segoe Sans Text Semibold" pitchFamily="2" charset="0"/>
              </a:defRPr>
            </a:lvl1pPr>
          </a:lstStyle>
          <a:p>
            <a:pPr lvl="0"/>
            <a:r>
              <a:rPr lang="en-US"/>
              <a:t>Click to edit text</a:t>
            </a:r>
          </a:p>
        </p:txBody>
      </p:sp>
      <p:sp>
        <p:nvSpPr>
          <p:cNvPr id="4" name="Text Placeholder 5">
            <a:extLst>
              <a:ext uri="{FF2B5EF4-FFF2-40B4-BE49-F238E27FC236}">
                <a16:creationId xmlns:a16="http://schemas.microsoft.com/office/drawing/2014/main" id="{5BE7B117-76E1-366C-88DC-3869405E2D46}"/>
              </a:ext>
            </a:extLst>
          </p:cNvPr>
          <p:cNvSpPr>
            <a:spLocks noGrp="1"/>
          </p:cNvSpPr>
          <p:nvPr>
            <p:ph type="body" sz="quarter" idx="15" hasCustomPrompt="1"/>
          </p:nvPr>
        </p:nvSpPr>
        <p:spPr>
          <a:xfrm>
            <a:off x="584200" y="4688132"/>
            <a:ext cx="11430321" cy="670945"/>
          </a:xfrm>
        </p:spPr>
        <p:txBody>
          <a:bodyPr/>
          <a:lstStyle>
            <a:lvl1pPr marL="0" indent="0">
              <a:buNone/>
              <a:defRPr sz="3600" b="1" i="0">
                <a:solidFill>
                  <a:schemeClr val="tx1"/>
                </a:solidFill>
                <a:latin typeface="Segoe Sans Text" pitchFamily="2" charset="0"/>
                <a:cs typeface="Segoe Sans Text" pitchFamily="2" charset="0"/>
              </a:defRPr>
            </a:lvl1pPr>
          </a:lstStyle>
          <a:p>
            <a:pPr lvl="0"/>
            <a:r>
              <a:rPr lang="en-US"/>
              <a:t>Click to edit title</a:t>
            </a:r>
          </a:p>
        </p:txBody>
      </p:sp>
    </p:spTree>
    <p:extLst>
      <p:ext uri="{BB962C8B-B14F-4D97-AF65-F5344CB8AC3E}">
        <p14:creationId xmlns:p14="http://schemas.microsoft.com/office/powerpoint/2010/main" val="265947747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Full_Bleed_Top_White">
    <p:spTree>
      <p:nvGrpSpPr>
        <p:cNvPr id="1" name=""/>
        <p:cNvGrpSpPr/>
        <p:nvPr/>
      </p:nvGrpSpPr>
      <p:grpSpPr>
        <a:xfrm>
          <a:off x="0" y="0"/>
          <a:ext cx="0" cy="0"/>
          <a:chOff x="0" y="0"/>
          <a:chExt cx="0" cy="0"/>
        </a:xfrm>
      </p:grpSpPr>
      <p:sp>
        <p:nvSpPr>
          <p:cNvPr id="6" name="Picture Placeholder 3">
            <a:extLst>
              <a:ext uri="{FF2B5EF4-FFF2-40B4-BE49-F238E27FC236}">
                <a16:creationId xmlns:a16="http://schemas.microsoft.com/office/drawing/2014/main" id="{F8F8BBAC-8DA3-09F6-A450-B668FFC46A4F}"/>
              </a:ext>
            </a:extLst>
          </p:cNvPr>
          <p:cNvSpPr>
            <a:spLocks noGrp="1"/>
          </p:cNvSpPr>
          <p:nvPr>
            <p:ph type="pic" sz="quarter" idx="10" hasCustomPrompt="1"/>
          </p:nvPr>
        </p:nvSpPr>
        <p:spPr>
          <a:xfrm>
            <a:off x="0" y="969206"/>
            <a:ext cx="12192000" cy="5888794"/>
          </a:xfrm>
          <a:prstGeom prst="rect">
            <a:avLst/>
          </a:prstGeom>
          <a:solidFill>
            <a:schemeClr val="bg2"/>
          </a:solidFill>
        </p:spPr>
        <p:txBody>
          <a:bodyPr/>
          <a:lstStyle>
            <a:lvl1pPr marL="0" indent="0" algn="ctr">
              <a:lnSpc>
                <a:spcPct val="150000"/>
              </a:lnSpc>
              <a:buNone/>
              <a:defRPr b="0" i="0">
                <a:latin typeface="Segoe Sans Text" pitchFamily="2" charset="0"/>
                <a:cs typeface="Segoe Sans Text" pitchFamily="2" charset="0"/>
              </a:defRPr>
            </a:lvl1pPr>
          </a:lstStyle>
          <a:p>
            <a:r>
              <a:rPr lang="en-US"/>
              <a:t>Place Image Here</a:t>
            </a:r>
          </a:p>
        </p:txBody>
      </p:sp>
      <p:sp>
        <p:nvSpPr>
          <p:cNvPr id="5" name="Slide Number Placeholder 4">
            <a:extLst>
              <a:ext uri="{FF2B5EF4-FFF2-40B4-BE49-F238E27FC236}">
                <a16:creationId xmlns:a16="http://schemas.microsoft.com/office/drawing/2014/main" id="{B426A676-6846-EA65-EDE5-824567022740}"/>
              </a:ext>
            </a:extLst>
          </p:cNvPr>
          <p:cNvSpPr>
            <a:spLocks noGrp="1"/>
          </p:cNvSpPr>
          <p:nvPr>
            <p:ph type="sldNum" sz="quarter" idx="14"/>
          </p:nvPr>
        </p:nvSpPr>
        <p:spPr/>
        <p:txBody>
          <a:bodyPr/>
          <a:lstStyle>
            <a:lvl1pPr>
              <a:defRPr b="0" i="0">
                <a:latin typeface="Segoe Sans Text" pitchFamily="2" charset="0"/>
              </a:defRPr>
            </a:lvl1pPr>
          </a:lstStyle>
          <a:p>
            <a:fld id="{F126207E-29C7-4F9F-8309-C6BAAD6BC8C8}" type="slidenum">
              <a:rPr lang="en-US" smtClean="0"/>
              <a:pPr/>
              <a:t>‹#›</a:t>
            </a:fld>
            <a:endParaRPr lang="en-US"/>
          </a:p>
        </p:txBody>
      </p:sp>
      <p:sp>
        <p:nvSpPr>
          <p:cNvPr id="2" name="Text Placeholder 5">
            <a:extLst>
              <a:ext uri="{FF2B5EF4-FFF2-40B4-BE49-F238E27FC236}">
                <a16:creationId xmlns:a16="http://schemas.microsoft.com/office/drawing/2014/main" id="{7F439B36-6527-A769-607B-6411A881205A}"/>
              </a:ext>
            </a:extLst>
          </p:cNvPr>
          <p:cNvSpPr>
            <a:spLocks noGrp="1"/>
          </p:cNvSpPr>
          <p:nvPr>
            <p:ph type="body" sz="quarter" idx="15" hasCustomPrompt="1"/>
          </p:nvPr>
        </p:nvSpPr>
        <p:spPr>
          <a:xfrm>
            <a:off x="584200" y="207604"/>
            <a:ext cx="11025187" cy="553998"/>
          </a:xfrm>
        </p:spPr>
        <p:txBody>
          <a:bodyPr/>
          <a:lstStyle>
            <a:lvl1pPr marL="0" indent="0">
              <a:buNone/>
              <a:defRPr sz="3600" b="1" i="0">
                <a:solidFill>
                  <a:schemeClr val="tx1"/>
                </a:solidFill>
                <a:latin typeface="Segoe Sans Text" pitchFamily="2" charset="0"/>
                <a:cs typeface="Segoe Sans Text" pitchFamily="2" charset="0"/>
              </a:defRPr>
            </a:lvl1pPr>
          </a:lstStyle>
          <a:p>
            <a:pPr lvl="0"/>
            <a:r>
              <a:rPr lang="en-US"/>
              <a:t>Click to edit title</a:t>
            </a:r>
          </a:p>
        </p:txBody>
      </p:sp>
    </p:spTree>
    <p:extLst>
      <p:ext uri="{BB962C8B-B14F-4D97-AF65-F5344CB8AC3E}">
        <p14:creationId xmlns:p14="http://schemas.microsoft.com/office/powerpoint/2010/main" val="37627491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Full_Bleed_Bottom_Imag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0C2A66E-C3D9-FE0F-7C48-C1F7BB13BEE4}"/>
              </a:ext>
            </a:extLst>
          </p:cNvPr>
          <p:cNvPicPr>
            <a:picLocks noChangeAspect="1"/>
          </p:cNvPicPr>
          <p:nvPr userDrawn="1"/>
        </p:nvPicPr>
        <p:blipFill>
          <a:blip r:embed="rId2"/>
          <a:srcRect t="37870" b="37870"/>
          <a:stretch/>
        </p:blipFill>
        <p:spPr>
          <a:xfrm>
            <a:off x="0" y="5194297"/>
            <a:ext cx="12192000" cy="1663703"/>
          </a:xfrm>
          <a:custGeom>
            <a:avLst/>
            <a:gdLst>
              <a:gd name="connsiteX0" fmla="*/ 0 w 12192000"/>
              <a:gd name="connsiteY0" fmla="*/ 0 h 1663703"/>
              <a:gd name="connsiteX1" fmla="*/ 12192000 w 12192000"/>
              <a:gd name="connsiteY1" fmla="*/ 0 h 1663703"/>
              <a:gd name="connsiteX2" fmla="*/ 12192000 w 12192000"/>
              <a:gd name="connsiteY2" fmla="*/ 1663703 h 1663703"/>
              <a:gd name="connsiteX3" fmla="*/ 0 w 12192000"/>
              <a:gd name="connsiteY3" fmla="*/ 1663703 h 1663703"/>
            </a:gdLst>
            <a:ahLst/>
            <a:cxnLst>
              <a:cxn ang="0">
                <a:pos x="connsiteX0" y="connsiteY0"/>
              </a:cxn>
              <a:cxn ang="0">
                <a:pos x="connsiteX1" y="connsiteY1"/>
              </a:cxn>
              <a:cxn ang="0">
                <a:pos x="connsiteX2" y="connsiteY2"/>
              </a:cxn>
              <a:cxn ang="0">
                <a:pos x="connsiteX3" y="connsiteY3"/>
              </a:cxn>
            </a:cxnLst>
            <a:rect l="l" t="t" r="r" b="b"/>
            <a:pathLst>
              <a:path w="12192000" h="1663703">
                <a:moveTo>
                  <a:pt x="0" y="0"/>
                </a:moveTo>
                <a:lnTo>
                  <a:pt x="12192000" y="0"/>
                </a:lnTo>
                <a:lnTo>
                  <a:pt x="12192000" y="1663703"/>
                </a:lnTo>
                <a:lnTo>
                  <a:pt x="0" y="1663703"/>
                </a:lnTo>
                <a:close/>
              </a:path>
            </a:pathLst>
          </a:custGeom>
        </p:spPr>
      </p:pic>
      <p:sp>
        <p:nvSpPr>
          <p:cNvPr id="5" name="Slide Number Placeholder 4">
            <a:extLst>
              <a:ext uri="{FF2B5EF4-FFF2-40B4-BE49-F238E27FC236}">
                <a16:creationId xmlns:a16="http://schemas.microsoft.com/office/drawing/2014/main" id="{B426A676-6846-EA65-EDE5-824567022740}"/>
              </a:ext>
            </a:extLst>
          </p:cNvPr>
          <p:cNvSpPr>
            <a:spLocks noGrp="1"/>
          </p:cNvSpPr>
          <p:nvPr>
            <p:ph type="sldNum" sz="quarter" idx="14"/>
          </p:nvPr>
        </p:nvSpPr>
        <p:spPr/>
        <p:txBody>
          <a:bodyPr/>
          <a:lstStyle>
            <a:lvl1pPr>
              <a:defRPr b="0" i="0">
                <a:solidFill>
                  <a:schemeClr val="bg1"/>
                </a:solidFill>
                <a:latin typeface="Segoe Sans Text" pitchFamily="2" charset="0"/>
              </a:defRPr>
            </a:lvl1pPr>
          </a:lstStyle>
          <a:p>
            <a:fld id="{F126207E-29C7-4F9F-8309-C6BAAD6BC8C8}" type="slidenum">
              <a:rPr lang="en-US" smtClean="0"/>
              <a:pPr/>
              <a:t>‹#›</a:t>
            </a:fld>
            <a:endParaRPr lang="en-US"/>
          </a:p>
        </p:txBody>
      </p:sp>
      <p:sp>
        <p:nvSpPr>
          <p:cNvPr id="4" name="Picture Placeholder 3">
            <a:extLst>
              <a:ext uri="{FF2B5EF4-FFF2-40B4-BE49-F238E27FC236}">
                <a16:creationId xmlns:a16="http://schemas.microsoft.com/office/drawing/2014/main" id="{AC6B327B-BAC8-C162-6486-423D58BD11B9}"/>
              </a:ext>
            </a:extLst>
          </p:cNvPr>
          <p:cNvSpPr>
            <a:spLocks noGrp="1"/>
          </p:cNvSpPr>
          <p:nvPr>
            <p:ph type="pic" sz="quarter" idx="10" hasCustomPrompt="1"/>
          </p:nvPr>
        </p:nvSpPr>
        <p:spPr>
          <a:xfrm>
            <a:off x="0" y="-1"/>
            <a:ext cx="12192000" cy="5194297"/>
          </a:xfrm>
          <a:prstGeom prst="rect">
            <a:avLst/>
          </a:prstGeom>
          <a:solidFill>
            <a:schemeClr val="bg2"/>
          </a:solidFill>
        </p:spPr>
        <p:txBody>
          <a:bodyPr/>
          <a:lstStyle>
            <a:lvl1pPr marL="0" indent="0" algn="ctr">
              <a:lnSpc>
                <a:spcPct val="150000"/>
              </a:lnSpc>
              <a:buNone/>
              <a:defRPr b="0" i="0">
                <a:latin typeface="Segoe Sans Text" pitchFamily="2" charset="0"/>
                <a:cs typeface="Segoe Sans Text" pitchFamily="2" charset="0"/>
              </a:defRPr>
            </a:lvl1pPr>
          </a:lstStyle>
          <a:p>
            <a:r>
              <a:rPr lang="en-US"/>
              <a:t>Place Image Here</a:t>
            </a:r>
          </a:p>
        </p:txBody>
      </p:sp>
      <p:sp>
        <p:nvSpPr>
          <p:cNvPr id="7" name="Text Placeholder 5">
            <a:extLst>
              <a:ext uri="{FF2B5EF4-FFF2-40B4-BE49-F238E27FC236}">
                <a16:creationId xmlns:a16="http://schemas.microsoft.com/office/drawing/2014/main" id="{088E04E0-F079-E9F0-EE97-0470892D2778}"/>
              </a:ext>
            </a:extLst>
          </p:cNvPr>
          <p:cNvSpPr>
            <a:spLocks noGrp="1"/>
          </p:cNvSpPr>
          <p:nvPr>
            <p:ph type="body" sz="quarter" idx="15" hasCustomPrompt="1"/>
          </p:nvPr>
        </p:nvSpPr>
        <p:spPr>
          <a:xfrm>
            <a:off x="584200" y="5558828"/>
            <a:ext cx="11025187" cy="553998"/>
          </a:xfrm>
        </p:spPr>
        <p:txBody>
          <a:bodyPr/>
          <a:lstStyle>
            <a:lvl1pPr marL="0" indent="0">
              <a:buNone/>
              <a:defRPr sz="3600" b="1" i="0">
                <a:solidFill>
                  <a:schemeClr val="bg1"/>
                </a:solidFill>
                <a:latin typeface="Segoe Sans Text" pitchFamily="2" charset="0"/>
                <a:cs typeface="Segoe Sans Text" pitchFamily="2" charset="0"/>
              </a:defRPr>
            </a:lvl1pPr>
          </a:lstStyle>
          <a:p>
            <a:pPr lvl="0"/>
            <a:r>
              <a:rPr lang="en-US"/>
              <a:t>Click to edit title</a:t>
            </a:r>
          </a:p>
        </p:txBody>
      </p:sp>
    </p:spTree>
    <p:extLst>
      <p:ext uri="{BB962C8B-B14F-4D97-AF65-F5344CB8AC3E}">
        <p14:creationId xmlns:p14="http://schemas.microsoft.com/office/powerpoint/2010/main" val="354365144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Full_Bleed_Bottom_White">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426A676-6846-EA65-EDE5-824567022740}"/>
              </a:ext>
            </a:extLst>
          </p:cNvPr>
          <p:cNvSpPr>
            <a:spLocks noGrp="1"/>
          </p:cNvSpPr>
          <p:nvPr>
            <p:ph type="sldNum" sz="quarter" idx="14"/>
          </p:nvPr>
        </p:nvSpPr>
        <p:spPr/>
        <p:txBody>
          <a:bodyPr/>
          <a:lstStyle>
            <a:lvl1pPr>
              <a:defRPr b="0" i="0">
                <a:solidFill>
                  <a:schemeClr val="tx1"/>
                </a:solidFill>
                <a:latin typeface="Segoe Sans Text" pitchFamily="2" charset="0"/>
              </a:defRPr>
            </a:lvl1pPr>
          </a:lstStyle>
          <a:p>
            <a:fld id="{F126207E-29C7-4F9F-8309-C6BAAD6BC8C8}" type="slidenum">
              <a:rPr lang="en-US" smtClean="0"/>
              <a:pPr/>
              <a:t>‹#›</a:t>
            </a:fld>
            <a:endParaRPr lang="en-US"/>
          </a:p>
        </p:txBody>
      </p:sp>
      <p:sp>
        <p:nvSpPr>
          <p:cNvPr id="4" name="Picture Placeholder 3">
            <a:extLst>
              <a:ext uri="{FF2B5EF4-FFF2-40B4-BE49-F238E27FC236}">
                <a16:creationId xmlns:a16="http://schemas.microsoft.com/office/drawing/2014/main" id="{859D7922-CA29-DA79-7E84-A874DC6BAF9A}"/>
              </a:ext>
            </a:extLst>
          </p:cNvPr>
          <p:cNvSpPr>
            <a:spLocks noGrp="1"/>
          </p:cNvSpPr>
          <p:nvPr>
            <p:ph type="pic" sz="quarter" idx="10" hasCustomPrompt="1"/>
          </p:nvPr>
        </p:nvSpPr>
        <p:spPr>
          <a:xfrm>
            <a:off x="0" y="11571"/>
            <a:ext cx="12192000" cy="5182727"/>
          </a:xfrm>
          <a:prstGeom prst="rect">
            <a:avLst/>
          </a:prstGeom>
          <a:solidFill>
            <a:schemeClr val="bg2"/>
          </a:solidFill>
        </p:spPr>
        <p:txBody>
          <a:bodyPr/>
          <a:lstStyle>
            <a:lvl1pPr marL="0" indent="0" algn="ctr">
              <a:lnSpc>
                <a:spcPct val="150000"/>
              </a:lnSpc>
              <a:buNone/>
              <a:defRPr b="0" i="0">
                <a:latin typeface="Segoe Sans Text" pitchFamily="2" charset="0"/>
                <a:cs typeface="Segoe Sans Text" pitchFamily="2" charset="0"/>
              </a:defRPr>
            </a:lvl1pPr>
          </a:lstStyle>
          <a:p>
            <a:r>
              <a:rPr lang="en-US"/>
              <a:t>Place Image Here</a:t>
            </a:r>
          </a:p>
        </p:txBody>
      </p:sp>
      <p:sp>
        <p:nvSpPr>
          <p:cNvPr id="2" name="Text Placeholder 5">
            <a:extLst>
              <a:ext uri="{FF2B5EF4-FFF2-40B4-BE49-F238E27FC236}">
                <a16:creationId xmlns:a16="http://schemas.microsoft.com/office/drawing/2014/main" id="{26B6F74F-BCB4-722B-FB98-2803DEADACAD}"/>
              </a:ext>
            </a:extLst>
          </p:cNvPr>
          <p:cNvSpPr>
            <a:spLocks noGrp="1"/>
          </p:cNvSpPr>
          <p:nvPr>
            <p:ph type="body" sz="quarter" idx="15" hasCustomPrompt="1"/>
          </p:nvPr>
        </p:nvSpPr>
        <p:spPr>
          <a:xfrm>
            <a:off x="584200" y="5558828"/>
            <a:ext cx="11025187" cy="553998"/>
          </a:xfrm>
        </p:spPr>
        <p:txBody>
          <a:bodyPr/>
          <a:lstStyle>
            <a:lvl1pPr marL="0" indent="0">
              <a:buNone/>
              <a:defRPr sz="3600" b="1" i="0">
                <a:solidFill>
                  <a:schemeClr val="tx1"/>
                </a:solidFill>
                <a:latin typeface="Segoe Sans Text" pitchFamily="2" charset="0"/>
                <a:cs typeface="Segoe Sans Text" pitchFamily="2" charset="0"/>
              </a:defRPr>
            </a:lvl1pPr>
          </a:lstStyle>
          <a:p>
            <a:pPr lvl="0"/>
            <a:r>
              <a:rPr lang="en-US"/>
              <a:t>Click to edit title</a:t>
            </a:r>
          </a:p>
        </p:txBody>
      </p:sp>
    </p:spTree>
    <p:extLst>
      <p:ext uri="{BB962C8B-B14F-4D97-AF65-F5344CB8AC3E}">
        <p14:creationId xmlns:p14="http://schemas.microsoft.com/office/powerpoint/2010/main" val="198949436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HalfHalf_Imag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D202C6F-1BD9-E778-0CDB-5D22989F0B11}"/>
              </a:ext>
            </a:extLst>
          </p:cNvPr>
          <p:cNvPicPr>
            <a:picLocks noChangeAspect="1"/>
          </p:cNvPicPr>
          <p:nvPr userDrawn="1"/>
        </p:nvPicPr>
        <p:blipFill rotWithShape="1">
          <a:blip r:embed="rId2"/>
          <a:srcRect r="50000"/>
          <a:stretch/>
        </p:blipFill>
        <p:spPr>
          <a:xfrm>
            <a:off x="-2" y="0"/>
            <a:ext cx="6096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p:spPr>
      </p:pic>
      <p:sp>
        <p:nvSpPr>
          <p:cNvPr id="12" name="Picture Placeholder 3">
            <a:extLst>
              <a:ext uri="{FF2B5EF4-FFF2-40B4-BE49-F238E27FC236}">
                <a16:creationId xmlns:a16="http://schemas.microsoft.com/office/drawing/2014/main" id="{0A8E3695-D58B-CEE4-8D30-AA6C47648C6B}"/>
              </a:ext>
            </a:extLst>
          </p:cNvPr>
          <p:cNvSpPr>
            <a:spLocks noGrp="1"/>
          </p:cNvSpPr>
          <p:nvPr>
            <p:ph type="pic" sz="quarter" idx="10" hasCustomPrompt="1"/>
          </p:nvPr>
        </p:nvSpPr>
        <p:spPr>
          <a:xfrm>
            <a:off x="6095998" y="0"/>
            <a:ext cx="6096001" cy="6858000"/>
          </a:xfrm>
          <a:prstGeom prst="rect">
            <a:avLst/>
          </a:prstGeom>
          <a:solidFill>
            <a:schemeClr val="bg2"/>
          </a:solidFill>
        </p:spPr>
        <p:txBody>
          <a:bodyPr/>
          <a:lstStyle>
            <a:lvl1pPr marL="0" indent="0" algn="ctr">
              <a:lnSpc>
                <a:spcPct val="150000"/>
              </a:lnSpc>
              <a:buNone/>
              <a:defRPr b="0" i="0">
                <a:latin typeface="Segoe Sans Text" pitchFamily="2" charset="0"/>
                <a:cs typeface="Segoe Sans Text" pitchFamily="2" charset="0"/>
              </a:defRPr>
            </a:lvl1pPr>
          </a:lstStyle>
          <a:p>
            <a:r>
              <a:rPr lang="en-US"/>
              <a:t>Place Image Here</a:t>
            </a:r>
          </a:p>
        </p:txBody>
      </p:sp>
      <p:sp>
        <p:nvSpPr>
          <p:cNvPr id="3" name="Slide Number Placeholder 2">
            <a:extLst>
              <a:ext uri="{FF2B5EF4-FFF2-40B4-BE49-F238E27FC236}">
                <a16:creationId xmlns:a16="http://schemas.microsoft.com/office/drawing/2014/main" id="{CFD5AF84-2053-9C47-0F10-14DA1507923E}"/>
              </a:ext>
            </a:extLst>
          </p:cNvPr>
          <p:cNvSpPr>
            <a:spLocks noGrp="1"/>
          </p:cNvSpPr>
          <p:nvPr>
            <p:ph type="sldNum" sz="quarter" idx="14"/>
          </p:nvPr>
        </p:nvSpPr>
        <p:spPr/>
        <p:txBody>
          <a:bodyPr/>
          <a:lstStyle>
            <a:lvl1pPr>
              <a:defRPr b="0" i="0">
                <a:latin typeface="Segoe Sans Text" pitchFamily="2" charset="0"/>
              </a:defRPr>
            </a:lvl1pPr>
          </a:lstStyle>
          <a:p>
            <a:fld id="{F126207E-29C7-4F9F-8309-C6BAAD6BC8C8}" type="slidenum">
              <a:rPr lang="en-US" smtClean="0"/>
              <a:pPr/>
              <a:t>‹#›</a:t>
            </a:fld>
            <a:endParaRPr lang="en-US"/>
          </a:p>
        </p:txBody>
      </p:sp>
      <p:sp>
        <p:nvSpPr>
          <p:cNvPr id="6" name="Text Placeholder 8">
            <a:extLst>
              <a:ext uri="{FF2B5EF4-FFF2-40B4-BE49-F238E27FC236}">
                <a16:creationId xmlns:a16="http://schemas.microsoft.com/office/drawing/2014/main" id="{02ED2144-3CA3-E662-E3A4-35E5F5DDACE8}"/>
              </a:ext>
            </a:extLst>
          </p:cNvPr>
          <p:cNvSpPr>
            <a:spLocks noGrp="1"/>
          </p:cNvSpPr>
          <p:nvPr>
            <p:ph type="body" sz="quarter" idx="32" hasCustomPrompt="1"/>
          </p:nvPr>
        </p:nvSpPr>
        <p:spPr>
          <a:xfrm>
            <a:off x="584201" y="5341836"/>
            <a:ext cx="4973320" cy="369332"/>
          </a:xfrm>
        </p:spPr>
        <p:txBody>
          <a:bodyPr/>
          <a:lstStyle>
            <a:lvl1pPr marL="0" indent="0">
              <a:buNone/>
              <a:defRPr sz="2400" b="1" i="0">
                <a:solidFill>
                  <a:schemeClr val="bg1"/>
                </a:solidFill>
                <a:latin typeface="Segoe Sans Text Semibold" pitchFamily="2" charset="0"/>
                <a:cs typeface="Segoe Sans Text Semibold" pitchFamily="2" charset="0"/>
              </a:defRPr>
            </a:lvl1pPr>
          </a:lstStyle>
          <a:p>
            <a:pPr lvl="0"/>
            <a:r>
              <a:rPr lang="en-US"/>
              <a:t>Click to edit text</a:t>
            </a:r>
          </a:p>
        </p:txBody>
      </p:sp>
      <p:sp>
        <p:nvSpPr>
          <p:cNvPr id="7" name="Text Placeholder 5">
            <a:extLst>
              <a:ext uri="{FF2B5EF4-FFF2-40B4-BE49-F238E27FC236}">
                <a16:creationId xmlns:a16="http://schemas.microsoft.com/office/drawing/2014/main" id="{F2C9AD58-AFDC-8591-A260-EFD07F1E158E}"/>
              </a:ext>
            </a:extLst>
          </p:cNvPr>
          <p:cNvSpPr>
            <a:spLocks noGrp="1"/>
          </p:cNvSpPr>
          <p:nvPr>
            <p:ph type="body" sz="quarter" idx="33" hasCustomPrompt="1"/>
          </p:nvPr>
        </p:nvSpPr>
        <p:spPr>
          <a:xfrm>
            <a:off x="584201" y="4688133"/>
            <a:ext cx="4973320" cy="553998"/>
          </a:xfrm>
        </p:spPr>
        <p:txBody>
          <a:bodyPr/>
          <a:lstStyle>
            <a:lvl1pPr marL="0" indent="0">
              <a:buNone/>
              <a:defRPr sz="3600" b="1" i="0">
                <a:solidFill>
                  <a:schemeClr val="bg1"/>
                </a:solidFill>
                <a:latin typeface="Segoe Sans Text" pitchFamily="2" charset="0"/>
                <a:cs typeface="Segoe Sans Text" pitchFamily="2" charset="0"/>
              </a:defRPr>
            </a:lvl1pPr>
          </a:lstStyle>
          <a:p>
            <a:pPr lvl="0"/>
            <a:r>
              <a:rPr lang="en-US"/>
              <a:t>Click to edit title</a:t>
            </a:r>
          </a:p>
        </p:txBody>
      </p:sp>
    </p:spTree>
    <p:extLst>
      <p:ext uri="{BB962C8B-B14F-4D97-AF65-F5344CB8AC3E}">
        <p14:creationId xmlns:p14="http://schemas.microsoft.com/office/powerpoint/2010/main" val="406717299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HalfHalf_Image_White">
    <p:spTree>
      <p:nvGrpSpPr>
        <p:cNvPr id="1" name=""/>
        <p:cNvGrpSpPr/>
        <p:nvPr/>
      </p:nvGrpSpPr>
      <p:grpSpPr>
        <a:xfrm>
          <a:off x="0" y="0"/>
          <a:ext cx="0" cy="0"/>
          <a:chOff x="0" y="0"/>
          <a:chExt cx="0" cy="0"/>
        </a:xfrm>
      </p:grpSpPr>
      <p:sp>
        <p:nvSpPr>
          <p:cNvPr id="6" name="Picture Placeholder 3">
            <a:extLst>
              <a:ext uri="{FF2B5EF4-FFF2-40B4-BE49-F238E27FC236}">
                <a16:creationId xmlns:a16="http://schemas.microsoft.com/office/drawing/2014/main" id="{5374165A-58C8-61CD-EBB8-4759B0CE5DBA}"/>
              </a:ext>
            </a:extLst>
          </p:cNvPr>
          <p:cNvSpPr>
            <a:spLocks noGrp="1"/>
          </p:cNvSpPr>
          <p:nvPr>
            <p:ph type="pic" sz="quarter" idx="10" hasCustomPrompt="1"/>
          </p:nvPr>
        </p:nvSpPr>
        <p:spPr>
          <a:xfrm>
            <a:off x="6095998" y="0"/>
            <a:ext cx="6096001" cy="6858000"/>
          </a:xfrm>
          <a:prstGeom prst="rect">
            <a:avLst/>
          </a:prstGeom>
          <a:solidFill>
            <a:schemeClr val="bg2"/>
          </a:solidFill>
        </p:spPr>
        <p:txBody>
          <a:bodyPr/>
          <a:lstStyle>
            <a:lvl1pPr marL="0" indent="0" algn="ctr">
              <a:lnSpc>
                <a:spcPct val="150000"/>
              </a:lnSpc>
              <a:buNone/>
              <a:defRPr b="0" i="0">
                <a:latin typeface="Segoe Sans Text" pitchFamily="2" charset="0"/>
                <a:cs typeface="Segoe Sans Text" pitchFamily="2" charset="0"/>
              </a:defRPr>
            </a:lvl1pPr>
          </a:lstStyle>
          <a:p>
            <a:r>
              <a:rPr lang="en-US"/>
              <a:t>Place Image Here</a:t>
            </a:r>
          </a:p>
        </p:txBody>
      </p:sp>
      <p:sp>
        <p:nvSpPr>
          <p:cNvPr id="5" name="Slide Number Placeholder 4">
            <a:extLst>
              <a:ext uri="{FF2B5EF4-FFF2-40B4-BE49-F238E27FC236}">
                <a16:creationId xmlns:a16="http://schemas.microsoft.com/office/drawing/2014/main" id="{B426A676-6846-EA65-EDE5-824567022740}"/>
              </a:ext>
            </a:extLst>
          </p:cNvPr>
          <p:cNvSpPr>
            <a:spLocks noGrp="1"/>
          </p:cNvSpPr>
          <p:nvPr>
            <p:ph type="sldNum" sz="quarter" idx="14"/>
          </p:nvPr>
        </p:nvSpPr>
        <p:spPr/>
        <p:txBody>
          <a:bodyPr/>
          <a:lstStyle>
            <a:lvl1pPr>
              <a:defRPr b="0" i="0">
                <a:latin typeface="Segoe Sans Text" pitchFamily="2" charset="0"/>
              </a:defRPr>
            </a:lvl1pPr>
          </a:lstStyle>
          <a:p>
            <a:fld id="{F126207E-29C7-4F9F-8309-C6BAAD6BC8C8}" type="slidenum">
              <a:rPr lang="en-US" smtClean="0"/>
              <a:pPr/>
              <a:t>‹#›</a:t>
            </a:fld>
            <a:endParaRPr lang="en-US"/>
          </a:p>
        </p:txBody>
      </p:sp>
      <p:sp>
        <p:nvSpPr>
          <p:cNvPr id="2" name="Text Placeholder 8">
            <a:extLst>
              <a:ext uri="{FF2B5EF4-FFF2-40B4-BE49-F238E27FC236}">
                <a16:creationId xmlns:a16="http://schemas.microsoft.com/office/drawing/2014/main" id="{6CA19ACB-AC4A-BC91-8241-6D67F61FBF3B}"/>
              </a:ext>
            </a:extLst>
          </p:cNvPr>
          <p:cNvSpPr>
            <a:spLocks noGrp="1"/>
          </p:cNvSpPr>
          <p:nvPr>
            <p:ph type="body" sz="quarter" idx="32" hasCustomPrompt="1"/>
          </p:nvPr>
        </p:nvSpPr>
        <p:spPr>
          <a:xfrm>
            <a:off x="584201" y="5341836"/>
            <a:ext cx="4973320" cy="369332"/>
          </a:xfrm>
        </p:spPr>
        <p:txBody>
          <a:bodyPr/>
          <a:lstStyle>
            <a:lvl1pPr marL="0" indent="0">
              <a:buNone/>
              <a:defRPr sz="2400" b="1" i="0">
                <a:solidFill>
                  <a:schemeClr val="tx1"/>
                </a:solidFill>
                <a:latin typeface="Segoe Sans Text Semibold" pitchFamily="2" charset="0"/>
                <a:cs typeface="Segoe Sans Text Semibold" pitchFamily="2" charset="0"/>
              </a:defRPr>
            </a:lvl1pPr>
          </a:lstStyle>
          <a:p>
            <a:pPr lvl="0"/>
            <a:r>
              <a:rPr lang="en-US"/>
              <a:t>Click to edit text</a:t>
            </a:r>
          </a:p>
        </p:txBody>
      </p:sp>
      <p:sp>
        <p:nvSpPr>
          <p:cNvPr id="4" name="Text Placeholder 5">
            <a:extLst>
              <a:ext uri="{FF2B5EF4-FFF2-40B4-BE49-F238E27FC236}">
                <a16:creationId xmlns:a16="http://schemas.microsoft.com/office/drawing/2014/main" id="{01336FF6-3A95-9FE8-0813-63B515374072}"/>
              </a:ext>
            </a:extLst>
          </p:cNvPr>
          <p:cNvSpPr>
            <a:spLocks noGrp="1"/>
          </p:cNvSpPr>
          <p:nvPr>
            <p:ph type="body" sz="quarter" idx="33" hasCustomPrompt="1"/>
          </p:nvPr>
        </p:nvSpPr>
        <p:spPr>
          <a:xfrm>
            <a:off x="584201" y="4688133"/>
            <a:ext cx="4973320" cy="553998"/>
          </a:xfrm>
        </p:spPr>
        <p:txBody>
          <a:bodyPr/>
          <a:lstStyle>
            <a:lvl1pPr marL="0" indent="0">
              <a:buNone/>
              <a:defRPr sz="3600" b="1" i="0">
                <a:solidFill>
                  <a:schemeClr val="tx1"/>
                </a:solidFill>
                <a:latin typeface="Segoe Sans Text" pitchFamily="2" charset="0"/>
                <a:cs typeface="Segoe Sans Text" pitchFamily="2" charset="0"/>
              </a:defRPr>
            </a:lvl1pPr>
          </a:lstStyle>
          <a:p>
            <a:pPr lvl="0"/>
            <a:r>
              <a:rPr lang="en-US"/>
              <a:t>Click to edit title</a:t>
            </a:r>
          </a:p>
        </p:txBody>
      </p:sp>
    </p:spTree>
    <p:extLst>
      <p:ext uri="{BB962C8B-B14F-4D97-AF65-F5344CB8AC3E}">
        <p14:creationId xmlns:p14="http://schemas.microsoft.com/office/powerpoint/2010/main" val="64469580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hank_You_Imag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6EE5EDC-231B-9E08-7B8D-B15DB1DEBFD3}"/>
              </a:ext>
            </a:extLst>
          </p:cNvPr>
          <p:cNvPicPr>
            <a:picLocks noChangeAspect="1"/>
          </p:cNvPicPr>
          <p:nvPr userDrawn="1"/>
        </p:nvPicPr>
        <p:blipFill>
          <a:blip r:embed="rId2"/>
          <a:srcRect/>
          <a:stretch/>
        </p:blipFill>
        <p:spPr>
          <a:xfrm>
            <a:off x="0" y="0"/>
            <a:ext cx="12192000" cy="6858000"/>
          </a:xfrm>
          <a:prstGeom prst="rect">
            <a:avLst/>
          </a:prstGeom>
        </p:spPr>
      </p:pic>
      <p:sp>
        <p:nvSpPr>
          <p:cNvPr id="7" name="Text Placeholder 6">
            <a:extLst>
              <a:ext uri="{FF2B5EF4-FFF2-40B4-BE49-F238E27FC236}">
                <a16:creationId xmlns:a16="http://schemas.microsoft.com/office/drawing/2014/main" id="{74A6712B-AE58-A954-20DB-A07FB2E5D3F9}"/>
              </a:ext>
            </a:extLst>
          </p:cNvPr>
          <p:cNvSpPr>
            <a:spLocks noGrp="1"/>
          </p:cNvSpPr>
          <p:nvPr>
            <p:ph type="body" sz="quarter" idx="13" hasCustomPrompt="1"/>
          </p:nvPr>
        </p:nvSpPr>
        <p:spPr>
          <a:xfrm>
            <a:off x="584200" y="4885140"/>
            <a:ext cx="10480421" cy="923330"/>
          </a:xfrm>
        </p:spPr>
        <p:txBody>
          <a:bodyPr/>
          <a:lstStyle>
            <a:lvl1pPr marL="0" indent="0">
              <a:buNone/>
              <a:defRPr sz="6000" b="1" i="0">
                <a:solidFill>
                  <a:schemeClr val="bg1"/>
                </a:solidFill>
                <a:latin typeface="Segoe Sans Text" pitchFamily="2" charset="0"/>
                <a:cs typeface="Segoe Sans Text" pitchFamily="2" charset="0"/>
              </a:defRPr>
            </a:lvl1pPr>
          </a:lstStyle>
          <a:p>
            <a:pPr lvl="0"/>
            <a:r>
              <a:rPr lang="en-US"/>
              <a:t>Thank you.</a:t>
            </a:r>
          </a:p>
        </p:txBody>
      </p:sp>
    </p:spTree>
    <p:extLst>
      <p:ext uri="{BB962C8B-B14F-4D97-AF65-F5344CB8AC3E}">
        <p14:creationId xmlns:p14="http://schemas.microsoft.com/office/powerpoint/2010/main" val="5874580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74" Type="http://schemas.openxmlformats.org/officeDocument/2006/relationships/image" Target="../media/image2.svg"/><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theme" Target="../theme/theme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71" Type="http://schemas.openxmlformats.org/officeDocument/2006/relationships/slideLayout" Target="../slideLayouts/slideLayout7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79.xml"/><Relationship Id="rId13" Type="http://schemas.openxmlformats.org/officeDocument/2006/relationships/slideLayout" Target="../slideLayouts/slideLayout84.xml"/><Relationship Id="rId18" Type="http://schemas.openxmlformats.org/officeDocument/2006/relationships/slideLayout" Target="../slideLayouts/slideLayout89.xml"/><Relationship Id="rId26" Type="http://schemas.openxmlformats.org/officeDocument/2006/relationships/slideLayout" Target="../slideLayouts/slideLayout97.xml"/><Relationship Id="rId3" Type="http://schemas.openxmlformats.org/officeDocument/2006/relationships/slideLayout" Target="../slideLayouts/slideLayout74.xml"/><Relationship Id="rId21" Type="http://schemas.openxmlformats.org/officeDocument/2006/relationships/slideLayout" Target="../slideLayouts/slideLayout92.xml"/><Relationship Id="rId7" Type="http://schemas.openxmlformats.org/officeDocument/2006/relationships/slideLayout" Target="../slideLayouts/slideLayout78.xml"/><Relationship Id="rId12" Type="http://schemas.openxmlformats.org/officeDocument/2006/relationships/slideLayout" Target="../slideLayouts/slideLayout83.xml"/><Relationship Id="rId17" Type="http://schemas.openxmlformats.org/officeDocument/2006/relationships/slideLayout" Target="../slideLayouts/slideLayout88.xml"/><Relationship Id="rId25" Type="http://schemas.openxmlformats.org/officeDocument/2006/relationships/slideLayout" Target="../slideLayouts/slideLayout96.xml"/><Relationship Id="rId2" Type="http://schemas.openxmlformats.org/officeDocument/2006/relationships/slideLayout" Target="../slideLayouts/slideLayout73.xml"/><Relationship Id="rId16" Type="http://schemas.openxmlformats.org/officeDocument/2006/relationships/slideLayout" Target="../slideLayouts/slideLayout87.xml"/><Relationship Id="rId20" Type="http://schemas.openxmlformats.org/officeDocument/2006/relationships/slideLayout" Target="../slideLayouts/slideLayout91.xml"/><Relationship Id="rId29" Type="http://schemas.openxmlformats.org/officeDocument/2006/relationships/theme" Target="../theme/theme2.xml"/><Relationship Id="rId1" Type="http://schemas.openxmlformats.org/officeDocument/2006/relationships/slideLayout" Target="../slideLayouts/slideLayout72.xml"/><Relationship Id="rId6" Type="http://schemas.openxmlformats.org/officeDocument/2006/relationships/slideLayout" Target="../slideLayouts/slideLayout77.xml"/><Relationship Id="rId11" Type="http://schemas.openxmlformats.org/officeDocument/2006/relationships/slideLayout" Target="../slideLayouts/slideLayout82.xml"/><Relationship Id="rId24" Type="http://schemas.openxmlformats.org/officeDocument/2006/relationships/slideLayout" Target="../slideLayouts/slideLayout95.xml"/><Relationship Id="rId5" Type="http://schemas.openxmlformats.org/officeDocument/2006/relationships/slideLayout" Target="../slideLayouts/slideLayout76.xml"/><Relationship Id="rId15" Type="http://schemas.openxmlformats.org/officeDocument/2006/relationships/slideLayout" Target="../slideLayouts/slideLayout86.xml"/><Relationship Id="rId23" Type="http://schemas.openxmlformats.org/officeDocument/2006/relationships/slideLayout" Target="../slideLayouts/slideLayout94.xml"/><Relationship Id="rId28" Type="http://schemas.openxmlformats.org/officeDocument/2006/relationships/slideLayout" Target="../slideLayouts/slideLayout99.xml"/><Relationship Id="rId10" Type="http://schemas.openxmlformats.org/officeDocument/2006/relationships/slideLayout" Target="../slideLayouts/slideLayout81.xml"/><Relationship Id="rId19" Type="http://schemas.openxmlformats.org/officeDocument/2006/relationships/slideLayout" Target="../slideLayouts/slideLayout90.xml"/><Relationship Id="rId4" Type="http://schemas.openxmlformats.org/officeDocument/2006/relationships/slideLayout" Target="../slideLayouts/slideLayout75.xml"/><Relationship Id="rId9" Type="http://schemas.openxmlformats.org/officeDocument/2006/relationships/slideLayout" Target="../slideLayouts/slideLayout80.xml"/><Relationship Id="rId14" Type="http://schemas.openxmlformats.org/officeDocument/2006/relationships/slideLayout" Target="../slideLayouts/slideLayout85.xml"/><Relationship Id="rId22" Type="http://schemas.openxmlformats.org/officeDocument/2006/relationships/slideLayout" Target="../slideLayouts/slideLayout93.xml"/><Relationship Id="rId27" Type="http://schemas.openxmlformats.org/officeDocument/2006/relationships/slideLayout" Target="../slideLayouts/slideLayout98.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112.xml"/><Relationship Id="rId18" Type="http://schemas.openxmlformats.org/officeDocument/2006/relationships/slideLayout" Target="../slideLayouts/slideLayout117.xml"/><Relationship Id="rId26" Type="http://schemas.openxmlformats.org/officeDocument/2006/relationships/slideLayout" Target="../slideLayouts/slideLayout125.xml"/><Relationship Id="rId39" Type="http://schemas.openxmlformats.org/officeDocument/2006/relationships/slideLayout" Target="../slideLayouts/slideLayout138.xml"/><Relationship Id="rId21" Type="http://schemas.openxmlformats.org/officeDocument/2006/relationships/slideLayout" Target="../slideLayouts/slideLayout120.xml"/><Relationship Id="rId34" Type="http://schemas.openxmlformats.org/officeDocument/2006/relationships/slideLayout" Target="../slideLayouts/slideLayout133.xml"/><Relationship Id="rId42" Type="http://schemas.openxmlformats.org/officeDocument/2006/relationships/slideLayout" Target="../slideLayouts/slideLayout141.xml"/><Relationship Id="rId47" Type="http://schemas.openxmlformats.org/officeDocument/2006/relationships/slideLayout" Target="../slideLayouts/slideLayout146.xml"/><Relationship Id="rId50" Type="http://schemas.openxmlformats.org/officeDocument/2006/relationships/theme" Target="../theme/theme3.xml"/><Relationship Id="rId7" Type="http://schemas.openxmlformats.org/officeDocument/2006/relationships/slideLayout" Target="../slideLayouts/slideLayout106.xml"/><Relationship Id="rId2" Type="http://schemas.openxmlformats.org/officeDocument/2006/relationships/slideLayout" Target="../slideLayouts/slideLayout101.xml"/><Relationship Id="rId16" Type="http://schemas.openxmlformats.org/officeDocument/2006/relationships/slideLayout" Target="../slideLayouts/slideLayout115.xml"/><Relationship Id="rId29" Type="http://schemas.openxmlformats.org/officeDocument/2006/relationships/slideLayout" Target="../slideLayouts/slideLayout128.xml"/><Relationship Id="rId11" Type="http://schemas.openxmlformats.org/officeDocument/2006/relationships/slideLayout" Target="../slideLayouts/slideLayout110.xml"/><Relationship Id="rId24" Type="http://schemas.openxmlformats.org/officeDocument/2006/relationships/slideLayout" Target="../slideLayouts/slideLayout123.xml"/><Relationship Id="rId32" Type="http://schemas.openxmlformats.org/officeDocument/2006/relationships/slideLayout" Target="../slideLayouts/slideLayout131.xml"/><Relationship Id="rId37" Type="http://schemas.openxmlformats.org/officeDocument/2006/relationships/slideLayout" Target="../slideLayouts/slideLayout136.xml"/><Relationship Id="rId40" Type="http://schemas.openxmlformats.org/officeDocument/2006/relationships/slideLayout" Target="../slideLayouts/slideLayout139.xml"/><Relationship Id="rId45" Type="http://schemas.openxmlformats.org/officeDocument/2006/relationships/slideLayout" Target="../slideLayouts/slideLayout144.xml"/><Relationship Id="rId5" Type="http://schemas.openxmlformats.org/officeDocument/2006/relationships/slideLayout" Target="../slideLayouts/slideLayout104.xml"/><Relationship Id="rId15" Type="http://schemas.openxmlformats.org/officeDocument/2006/relationships/slideLayout" Target="../slideLayouts/slideLayout114.xml"/><Relationship Id="rId23" Type="http://schemas.openxmlformats.org/officeDocument/2006/relationships/slideLayout" Target="../slideLayouts/slideLayout122.xml"/><Relationship Id="rId28" Type="http://schemas.openxmlformats.org/officeDocument/2006/relationships/slideLayout" Target="../slideLayouts/slideLayout127.xml"/><Relationship Id="rId36" Type="http://schemas.openxmlformats.org/officeDocument/2006/relationships/slideLayout" Target="../slideLayouts/slideLayout135.xml"/><Relationship Id="rId49" Type="http://schemas.openxmlformats.org/officeDocument/2006/relationships/slideLayout" Target="../slideLayouts/slideLayout148.xml"/><Relationship Id="rId10" Type="http://schemas.openxmlformats.org/officeDocument/2006/relationships/slideLayout" Target="../slideLayouts/slideLayout109.xml"/><Relationship Id="rId19" Type="http://schemas.openxmlformats.org/officeDocument/2006/relationships/slideLayout" Target="../slideLayouts/slideLayout118.xml"/><Relationship Id="rId31" Type="http://schemas.openxmlformats.org/officeDocument/2006/relationships/slideLayout" Target="../slideLayouts/slideLayout130.xml"/><Relationship Id="rId44" Type="http://schemas.openxmlformats.org/officeDocument/2006/relationships/slideLayout" Target="../slideLayouts/slideLayout143.xml"/><Relationship Id="rId52" Type="http://schemas.openxmlformats.org/officeDocument/2006/relationships/image" Target="../media/image2.svg"/><Relationship Id="rId4" Type="http://schemas.openxmlformats.org/officeDocument/2006/relationships/slideLayout" Target="../slideLayouts/slideLayout103.xml"/><Relationship Id="rId9" Type="http://schemas.openxmlformats.org/officeDocument/2006/relationships/slideLayout" Target="../slideLayouts/slideLayout108.xml"/><Relationship Id="rId14" Type="http://schemas.openxmlformats.org/officeDocument/2006/relationships/slideLayout" Target="../slideLayouts/slideLayout113.xml"/><Relationship Id="rId22" Type="http://schemas.openxmlformats.org/officeDocument/2006/relationships/slideLayout" Target="../slideLayouts/slideLayout121.xml"/><Relationship Id="rId27" Type="http://schemas.openxmlformats.org/officeDocument/2006/relationships/slideLayout" Target="../slideLayouts/slideLayout126.xml"/><Relationship Id="rId30" Type="http://schemas.openxmlformats.org/officeDocument/2006/relationships/slideLayout" Target="../slideLayouts/slideLayout129.xml"/><Relationship Id="rId35" Type="http://schemas.openxmlformats.org/officeDocument/2006/relationships/slideLayout" Target="../slideLayouts/slideLayout134.xml"/><Relationship Id="rId43" Type="http://schemas.openxmlformats.org/officeDocument/2006/relationships/slideLayout" Target="../slideLayouts/slideLayout142.xml"/><Relationship Id="rId48" Type="http://schemas.openxmlformats.org/officeDocument/2006/relationships/slideLayout" Target="../slideLayouts/slideLayout147.xml"/><Relationship Id="rId8" Type="http://schemas.openxmlformats.org/officeDocument/2006/relationships/slideLayout" Target="../slideLayouts/slideLayout107.xml"/><Relationship Id="rId51" Type="http://schemas.openxmlformats.org/officeDocument/2006/relationships/image" Target="../media/image1.png"/><Relationship Id="rId3" Type="http://schemas.openxmlformats.org/officeDocument/2006/relationships/slideLayout" Target="../slideLayouts/slideLayout102.xml"/><Relationship Id="rId12" Type="http://schemas.openxmlformats.org/officeDocument/2006/relationships/slideLayout" Target="../slideLayouts/slideLayout111.xml"/><Relationship Id="rId17" Type="http://schemas.openxmlformats.org/officeDocument/2006/relationships/slideLayout" Target="../slideLayouts/slideLayout116.xml"/><Relationship Id="rId25" Type="http://schemas.openxmlformats.org/officeDocument/2006/relationships/slideLayout" Target="../slideLayouts/slideLayout124.xml"/><Relationship Id="rId33" Type="http://schemas.openxmlformats.org/officeDocument/2006/relationships/slideLayout" Target="../slideLayouts/slideLayout132.xml"/><Relationship Id="rId38" Type="http://schemas.openxmlformats.org/officeDocument/2006/relationships/slideLayout" Target="../slideLayouts/slideLayout137.xml"/><Relationship Id="rId46" Type="http://schemas.openxmlformats.org/officeDocument/2006/relationships/slideLayout" Target="../slideLayouts/slideLayout145.xml"/><Relationship Id="rId20" Type="http://schemas.openxmlformats.org/officeDocument/2006/relationships/slideLayout" Target="../slideLayouts/slideLayout119.xml"/><Relationship Id="rId41" Type="http://schemas.openxmlformats.org/officeDocument/2006/relationships/slideLayout" Target="../slideLayouts/slideLayout140.xml"/><Relationship Id="rId1" Type="http://schemas.openxmlformats.org/officeDocument/2006/relationships/slideLayout" Target="../slideLayouts/slideLayout100.xml"/><Relationship Id="rId6" Type="http://schemas.openxmlformats.org/officeDocument/2006/relationships/slideLayout" Target="../slideLayouts/slideLayout105.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161.xml"/><Relationship Id="rId18" Type="http://schemas.openxmlformats.org/officeDocument/2006/relationships/slideLayout" Target="../slideLayouts/slideLayout166.xml"/><Relationship Id="rId26" Type="http://schemas.openxmlformats.org/officeDocument/2006/relationships/slideLayout" Target="../slideLayouts/slideLayout174.xml"/><Relationship Id="rId39" Type="http://schemas.openxmlformats.org/officeDocument/2006/relationships/slideLayout" Target="../slideLayouts/slideLayout187.xml"/><Relationship Id="rId21" Type="http://schemas.openxmlformats.org/officeDocument/2006/relationships/slideLayout" Target="../slideLayouts/slideLayout169.xml"/><Relationship Id="rId34" Type="http://schemas.openxmlformats.org/officeDocument/2006/relationships/slideLayout" Target="../slideLayouts/slideLayout182.xml"/><Relationship Id="rId42" Type="http://schemas.openxmlformats.org/officeDocument/2006/relationships/slideLayout" Target="../slideLayouts/slideLayout190.xml"/><Relationship Id="rId47" Type="http://schemas.openxmlformats.org/officeDocument/2006/relationships/slideLayout" Target="../slideLayouts/slideLayout195.xml"/><Relationship Id="rId50" Type="http://schemas.openxmlformats.org/officeDocument/2006/relationships/slideLayout" Target="../slideLayouts/slideLayout198.xml"/><Relationship Id="rId7" Type="http://schemas.openxmlformats.org/officeDocument/2006/relationships/slideLayout" Target="../slideLayouts/slideLayout155.xml"/><Relationship Id="rId2" Type="http://schemas.openxmlformats.org/officeDocument/2006/relationships/slideLayout" Target="../slideLayouts/slideLayout150.xml"/><Relationship Id="rId16" Type="http://schemas.openxmlformats.org/officeDocument/2006/relationships/slideLayout" Target="../slideLayouts/slideLayout164.xml"/><Relationship Id="rId29" Type="http://schemas.openxmlformats.org/officeDocument/2006/relationships/slideLayout" Target="../slideLayouts/slideLayout177.xml"/><Relationship Id="rId11" Type="http://schemas.openxmlformats.org/officeDocument/2006/relationships/slideLayout" Target="../slideLayouts/slideLayout159.xml"/><Relationship Id="rId24" Type="http://schemas.openxmlformats.org/officeDocument/2006/relationships/slideLayout" Target="../slideLayouts/slideLayout172.xml"/><Relationship Id="rId32" Type="http://schemas.openxmlformats.org/officeDocument/2006/relationships/slideLayout" Target="../slideLayouts/slideLayout180.xml"/><Relationship Id="rId37" Type="http://schemas.openxmlformats.org/officeDocument/2006/relationships/slideLayout" Target="../slideLayouts/slideLayout185.xml"/><Relationship Id="rId40" Type="http://schemas.openxmlformats.org/officeDocument/2006/relationships/slideLayout" Target="../slideLayouts/slideLayout188.xml"/><Relationship Id="rId45" Type="http://schemas.openxmlformats.org/officeDocument/2006/relationships/slideLayout" Target="../slideLayouts/slideLayout193.xml"/><Relationship Id="rId53" Type="http://schemas.openxmlformats.org/officeDocument/2006/relationships/image" Target="../media/image1.png"/><Relationship Id="rId5" Type="http://schemas.openxmlformats.org/officeDocument/2006/relationships/slideLayout" Target="../slideLayouts/slideLayout153.xml"/><Relationship Id="rId10" Type="http://schemas.openxmlformats.org/officeDocument/2006/relationships/slideLayout" Target="../slideLayouts/slideLayout158.xml"/><Relationship Id="rId19" Type="http://schemas.openxmlformats.org/officeDocument/2006/relationships/slideLayout" Target="../slideLayouts/slideLayout167.xml"/><Relationship Id="rId31" Type="http://schemas.openxmlformats.org/officeDocument/2006/relationships/slideLayout" Target="../slideLayouts/slideLayout179.xml"/><Relationship Id="rId44" Type="http://schemas.openxmlformats.org/officeDocument/2006/relationships/slideLayout" Target="../slideLayouts/slideLayout192.xml"/><Relationship Id="rId52" Type="http://schemas.openxmlformats.org/officeDocument/2006/relationships/theme" Target="../theme/theme4.xml"/><Relationship Id="rId4" Type="http://schemas.openxmlformats.org/officeDocument/2006/relationships/slideLayout" Target="../slideLayouts/slideLayout152.xml"/><Relationship Id="rId9" Type="http://schemas.openxmlformats.org/officeDocument/2006/relationships/slideLayout" Target="../slideLayouts/slideLayout157.xml"/><Relationship Id="rId14" Type="http://schemas.openxmlformats.org/officeDocument/2006/relationships/slideLayout" Target="../slideLayouts/slideLayout162.xml"/><Relationship Id="rId22" Type="http://schemas.openxmlformats.org/officeDocument/2006/relationships/slideLayout" Target="../slideLayouts/slideLayout170.xml"/><Relationship Id="rId27" Type="http://schemas.openxmlformats.org/officeDocument/2006/relationships/slideLayout" Target="../slideLayouts/slideLayout175.xml"/><Relationship Id="rId30" Type="http://schemas.openxmlformats.org/officeDocument/2006/relationships/slideLayout" Target="../slideLayouts/slideLayout178.xml"/><Relationship Id="rId35" Type="http://schemas.openxmlformats.org/officeDocument/2006/relationships/slideLayout" Target="../slideLayouts/slideLayout183.xml"/><Relationship Id="rId43" Type="http://schemas.openxmlformats.org/officeDocument/2006/relationships/slideLayout" Target="../slideLayouts/slideLayout191.xml"/><Relationship Id="rId48" Type="http://schemas.openxmlformats.org/officeDocument/2006/relationships/slideLayout" Target="../slideLayouts/slideLayout196.xml"/><Relationship Id="rId8" Type="http://schemas.openxmlformats.org/officeDocument/2006/relationships/slideLayout" Target="../slideLayouts/slideLayout156.xml"/><Relationship Id="rId51" Type="http://schemas.openxmlformats.org/officeDocument/2006/relationships/slideLayout" Target="../slideLayouts/slideLayout199.xml"/><Relationship Id="rId3" Type="http://schemas.openxmlformats.org/officeDocument/2006/relationships/slideLayout" Target="../slideLayouts/slideLayout151.xml"/><Relationship Id="rId12" Type="http://schemas.openxmlformats.org/officeDocument/2006/relationships/slideLayout" Target="../slideLayouts/slideLayout160.xml"/><Relationship Id="rId17" Type="http://schemas.openxmlformats.org/officeDocument/2006/relationships/slideLayout" Target="../slideLayouts/slideLayout165.xml"/><Relationship Id="rId25" Type="http://schemas.openxmlformats.org/officeDocument/2006/relationships/slideLayout" Target="../slideLayouts/slideLayout173.xml"/><Relationship Id="rId33" Type="http://schemas.openxmlformats.org/officeDocument/2006/relationships/slideLayout" Target="../slideLayouts/slideLayout181.xml"/><Relationship Id="rId38" Type="http://schemas.openxmlformats.org/officeDocument/2006/relationships/slideLayout" Target="../slideLayouts/slideLayout186.xml"/><Relationship Id="rId46" Type="http://schemas.openxmlformats.org/officeDocument/2006/relationships/slideLayout" Target="../slideLayouts/slideLayout194.xml"/><Relationship Id="rId20" Type="http://schemas.openxmlformats.org/officeDocument/2006/relationships/slideLayout" Target="../slideLayouts/slideLayout168.xml"/><Relationship Id="rId41" Type="http://schemas.openxmlformats.org/officeDocument/2006/relationships/slideLayout" Target="../slideLayouts/slideLayout189.xml"/><Relationship Id="rId54" Type="http://schemas.openxmlformats.org/officeDocument/2006/relationships/image" Target="../media/image2.svg"/><Relationship Id="rId1" Type="http://schemas.openxmlformats.org/officeDocument/2006/relationships/slideLayout" Target="../slideLayouts/slideLayout149.xml"/><Relationship Id="rId6" Type="http://schemas.openxmlformats.org/officeDocument/2006/relationships/slideLayout" Target="../slideLayouts/slideLayout154.xml"/><Relationship Id="rId15" Type="http://schemas.openxmlformats.org/officeDocument/2006/relationships/slideLayout" Target="../slideLayouts/slideLayout163.xml"/><Relationship Id="rId23" Type="http://schemas.openxmlformats.org/officeDocument/2006/relationships/slideLayout" Target="../slideLayouts/slideLayout171.xml"/><Relationship Id="rId28" Type="http://schemas.openxmlformats.org/officeDocument/2006/relationships/slideLayout" Target="../slideLayouts/slideLayout176.xml"/><Relationship Id="rId36" Type="http://schemas.openxmlformats.org/officeDocument/2006/relationships/slideLayout" Target="../slideLayouts/slideLayout184.xml"/><Relationship Id="rId49" Type="http://schemas.openxmlformats.org/officeDocument/2006/relationships/slideLayout" Target="../slideLayouts/slideLayout19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Pr>
        <a:solidFill>
          <a:srgbClr val="FFFFF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73">
            <a:extLst>
              <a:ext uri="{96DAC541-7B7A-43D3-8B79-37D633B846F1}">
                <asvg:svgBlip xmlns:asvg="http://schemas.microsoft.com/office/drawing/2016/SVG/main" r:embed="rId74"/>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265852749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 id="2147483707" r:id="rId47"/>
    <p:sldLayoutId id="2147483708" r:id="rId48"/>
    <p:sldLayoutId id="2147483709" r:id="rId49"/>
    <p:sldLayoutId id="2147483710" r:id="rId50"/>
    <p:sldLayoutId id="2147483711" r:id="rId51"/>
    <p:sldLayoutId id="2147483712" r:id="rId52"/>
    <p:sldLayoutId id="2147483713" r:id="rId53"/>
    <p:sldLayoutId id="2147483714" r:id="rId54"/>
    <p:sldLayoutId id="2147483715" r:id="rId55"/>
    <p:sldLayoutId id="2147483716" r:id="rId56"/>
    <p:sldLayoutId id="2147483717" r:id="rId57"/>
    <p:sldLayoutId id="2147483718" r:id="rId58"/>
    <p:sldLayoutId id="2147483719" r:id="rId59"/>
    <p:sldLayoutId id="2147483720" r:id="rId60"/>
    <p:sldLayoutId id="2147483721" r:id="rId61"/>
    <p:sldLayoutId id="2147483722" r:id="rId62"/>
    <p:sldLayoutId id="2147483723" r:id="rId63"/>
    <p:sldLayoutId id="2147483724" r:id="rId64"/>
    <p:sldLayoutId id="2147483725" r:id="rId65"/>
    <p:sldLayoutId id="2147483726" r:id="rId66"/>
    <p:sldLayoutId id="2147483727" r:id="rId67"/>
    <p:sldLayoutId id="2147483728" r:id="rId68"/>
    <p:sldLayoutId id="2147483729" r:id="rId69"/>
    <p:sldLayoutId id="2147483730" r:id="rId70"/>
    <p:sldLayoutId id="2147483731" r:id="rId71"/>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2"/>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0">
          <p15:clr>
            <a:srgbClr val="C35EA4"/>
          </p15:clr>
        </p15:guide>
        <p15:guide id="17" pos="7320">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92">
          <p15:clr>
            <a:srgbClr val="A4A3A4"/>
          </p15:clr>
        </p15:guide>
        <p15:guide id="29" orient="horz" pos="4135">
          <p15:clr>
            <a:srgbClr val="A4A3A4"/>
          </p15:clr>
        </p15:guide>
        <p15:guide id="30" pos="7488">
          <p15:clr>
            <a:srgbClr val="A4A3A4"/>
          </p15:clr>
        </p15:guide>
        <p15:guide id="31" orient="horz" pos="4008">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b="0" i="0">
              <a:gradFill>
                <a:gsLst>
                  <a:gs pos="0">
                    <a:srgbClr val="FFFFFF"/>
                  </a:gs>
                  <a:gs pos="100000">
                    <a:srgbClr val="FFFFFF"/>
                  </a:gs>
                </a:gsLst>
                <a:lin ang="5400000" scaled="0"/>
              </a:gradFill>
              <a:latin typeface="Segoe Sans Text" pitchFamily="2" charset="0"/>
              <a:ea typeface="Segoe UI" pitchFamily="34" charset="0"/>
              <a:cs typeface="Segoe Sans Text" pitchFamily="2"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b="0" i="0">
              <a:gradFill>
                <a:gsLst>
                  <a:gs pos="0">
                    <a:srgbClr val="FFFFFF"/>
                  </a:gs>
                  <a:gs pos="100000">
                    <a:srgbClr val="FFFFFF"/>
                  </a:gs>
                </a:gsLst>
                <a:lin ang="5400000" scaled="0"/>
              </a:gradFill>
              <a:latin typeface="Segoe Sans Text" pitchFamily="2" charset="0"/>
              <a:ea typeface="Segoe UI" pitchFamily="34" charset="0"/>
              <a:cs typeface="Segoe Sans Text" pitchFamily="2" charset="0"/>
            </a:endParaRPr>
          </a:p>
        </p:txBody>
      </p:sp>
      <p:sp>
        <p:nvSpPr>
          <p:cNvPr id="50" name="Text Placeholder 3">
            <a:extLst>
              <a:ext uri="{FF2B5EF4-FFF2-40B4-BE49-F238E27FC236}">
                <a16:creationId xmlns:a16="http://schemas.microsoft.com/office/drawing/2014/main" id="{82F42317-AD13-1C64-2F94-CC80297B169C}"/>
              </a:ext>
            </a:extLst>
          </p:cNvPr>
          <p:cNvSpPr>
            <a:spLocks noGrp="1"/>
          </p:cNvSpPr>
          <p:nvPr>
            <p:ph type="body" idx="1"/>
          </p:nvPr>
        </p:nvSpPr>
        <p:spPr>
          <a:xfrm>
            <a:off x="584200" y="1435503"/>
            <a:ext cx="11018520" cy="1400383"/>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51" name="GRID" hidden="1">
            <a:extLst>
              <a:ext uri="{FF2B5EF4-FFF2-40B4-BE49-F238E27FC236}">
                <a16:creationId xmlns:a16="http://schemas.microsoft.com/office/drawing/2014/main" id="{34E461C4-0667-0C35-3228-98017FD82325}"/>
              </a:ext>
            </a:extLst>
          </p:cNvPr>
          <p:cNvGrpSpPr/>
          <p:nvPr userDrawn="1"/>
        </p:nvGrpSpPr>
        <p:grpSpPr>
          <a:xfrm>
            <a:off x="0" y="0"/>
            <a:ext cx="12192000" cy="6858000"/>
            <a:chOff x="0" y="0"/>
            <a:chExt cx="12192000" cy="6858000"/>
          </a:xfrm>
        </p:grpSpPr>
        <p:cxnSp>
          <p:nvCxnSpPr>
            <p:cNvPr id="52" name="Straight Connector 51">
              <a:extLst>
                <a:ext uri="{FF2B5EF4-FFF2-40B4-BE49-F238E27FC236}">
                  <a16:creationId xmlns:a16="http://schemas.microsoft.com/office/drawing/2014/main" id="{BADC934D-23F7-24DF-DA08-BEED8647C31E}"/>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4B651D8E-25A1-B58B-9598-5A8422966065}"/>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AB07EE53-9283-9473-8207-DF782B094AC4}"/>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1DC5D870-4275-37F9-5E2F-AC6CB02AD5CE}"/>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32226E0C-79A0-F1D6-6F7F-BF9171D12ACD}"/>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A3F51624-73F7-B41C-75D1-49A2FE0B09DA}"/>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DB5FD0EA-DCAF-9FEA-94B4-AD26C40410F7}"/>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BCCEA043-FEA7-153C-1EE1-84DA54FC45CC}"/>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EF48A40E-B71A-D448-08EB-8A94C01AC2D8}"/>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22DA704C-4918-7420-5D28-C99391980175}"/>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A40B726C-16E4-7DE7-05E4-A46BF2935659}"/>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072B0F9E-1234-CD25-3FA7-773FFE9B718E}"/>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891C184D-2B61-C803-B22F-114E3FD8117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24C9E8B1-31B4-CFE5-EAF7-C12F90583EF6}"/>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0176893B-08AD-FD98-2169-1961BD17DFAB}"/>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A1AFBFDD-BEAD-44DE-9095-21C0402B430E}"/>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61D5E0BA-151A-147B-7A08-DE99D1B25713}"/>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8E3295D0-69FC-C8EB-0CAE-3696160B8893}"/>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E2B4FD60-EADD-5FED-F719-F17301CB1286}"/>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62AB595E-B74B-CB33-2F53-2BEEF67E6AAC}"/>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B0714933-FDFB-B2A2-07E5-4ACFE0E56D97}"/>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0B10ABBA-69D6-1325-CA6D-5DF00A4985FA}"/>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8F05DFB8-8E12-10A9-7FBB-8444BB364888}"/>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3096A70B-C0BA-DCFF-8B1A-FE9957587B5F}"/>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CD6D9D50-AEE9-0173-9EBD-26D63D6AA106}"/>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B792BC17-F8B1-F663-5537-67FB640A1CAC}"/>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81FB88C8-B103-6711-56E8-BEF86644781F}"/>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EF08A7A5-CFE8-1E97-E179-6C1C6ACCD40B}"/>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CC6ED779-2104-E72D-1B39-90FC1189FF8B}"/>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C15A26F0-D4F9-1FF2-6A81-073ED526CE78}"/>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A541F0A8-B2FD-1DCA-EA4F-3170BA770A83}"/>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0E1FEC50-7C2D-21B2-2778-4F80B6848351}"/>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9C906BB8-2690-3905-35DE-BB2E3AEF6048}"/>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6C2B3ED0-49E0-09A2-8C2D-8B4E525A91DB}"/>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86" name=".64 square" hidden="1">
            <a:extLst>
              <a:ext uri="{FF2B5EF4-FFF2-40B4-BE49-F238E27FC236}">
                <a16:creationId xmlns:a16="http://schemas.microsoft.com/office/drawing/2014/main" id="{66650E58-D3B3-4B0D-DCB9-EB501F0DFB1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b="0" i="0">
              <a:gradFill>
                <a:gsLst>
                  <a:gs pos="0">
                    <a:srgbClr val="FFFFFF"/>
                  </a:gs>
                  <a:gs pos="100000">
                    <a:srgbClr val="FFFFFF"/>
                  </a:gs>
                </a:gsLst>
                <a:lin ang="5400000" scaled="0"/>
              </a:gradFill>
              <a:latin typeface="Segoe Sans Text" pitchFamily="2" charset="0"/>
              <a:ea typeface="Segoe UI" pitchFamily="34" charset="0"/>
              <a:cs typeface="Segoe Sans Text" pitchFamily="2" charset="0"/>
            </a:endParaRPr>
          </a:p>
        </p:txBody>
      </p:sp>
      <p:sp>
        <p:nvSpPr>
          <p:cNvPr id="87" name=".32 square" hidden="1">
            <a:extLst>
              <a:ext uri="{FF2B5EF4-FFF2-40B4-BE49-F238E27FC236}">
                <a16:creationId xmlns:a16="http://schemas.microsoft.com/office/drawing/2014/main" id="{3A24154E-FD9E-71DE-640D-BF95D5440D8F}"/>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b="0" i="0">
              <a:gradFill>
                <a:gsLst>
                  <a:gs pos="0">
                    <a:srgbClr val="FFFFFF"/>
                  </a:gs>
                  <a:gs pos="100000">
                    <a:srgbClr val="FFFFFF"/>
                  </a:gs>
                </a:gsLst>
                <a:lin ang="5400000" scaled="0"/>
              </a:gradFill>
              <a:latin typeface="Segoe Sans Text" pitchFamily="2" charset="0"/>
              <a:ea typeface="Segoe UI" pitchFamily="34" charset="0"/>
              <a:cs typeface="Segoe Sans Text" pitchFamily="2" charset="0"/>
            </a:endParaRPr>
          </a:p>
        </p:txBody>
      </p:sp>
      <p:sp>
        <p:nvSpPr>
          <p:cNvPr id="6" name="Slide Number Placeholder 5">
            <a:extLst>
              <a:ext uri="{FF2B5EF4-FFF2-40B4-BE49-F238E27FC236}">
                <a16:creationId xmlns:a16="http://schemas.microsoft.com/office/drawing/2014/main" id="{5D5F60D1-9CD4-1377-F479-CA37B83380D2}"/>
              </a:ext>
            </a:extLst>
          </p:cNvPr>
          <p:cNvSpPr>
            <a:spLocks noGrp="1"/>
          </p:cNvSpPr>
          <p:nvPr>
            <p:ph type="sldNum" sz="quarter" idx="4"/>
          </p:nvPr>
        </p:nvSpPr>
        <p:spPr>
          <a:xfrm>
            <a:off x="8866633" y="6477356"/>
            <a:ext cx="2743200" cy="123111"/>
          </a:xfrm>
          <a:prstGeom prst="rect">
            <a:avLst/>
          </a:prstGeom>
        </p:spPr>
        <p:txBody>
          <a:bodyPr vert="horz" lIns="0" tIns="0" rIns="0" bIns="0" rtlCol="0" anchor="ctr">
            <a:spAutoFit/>
          </a:bodyPr>
          <a:lstStyle>
            <a:lvl1pPr algn="r">
              <a:defRPr sz="800" b="0" i="0">
                <a:solidFill>
                  <a:schemeClr val="tx1"/>
                </a:solidFill>
                <a:latin typeface="Segoe Sans Text" pitchFamily="2" charset="0"/>
              </a:defRPr>
            </a:lvl1pPr>
          </a:lstStyle>
          <a:p>
            <a:fld id="{F126207E-29C7-4F9F-8309-C6BAAD6BC8C8}" type="slidenum">
              <a:rPr lang="en-US" smtClean="0"/>
              <a:pPr/>
              <a:t>‹#›</a:t>
            </a:fld>
            <a:endParaRPr lang="en-US"/>
          </a:p>
        </p:txBody>
      </p:sp>
    </p:spTree>
    <p:extLst>
      <p:ext uri="{BB962C8B-B14F-4D97-AF65-F5344CB8AC3E}">
        <p14:creationId xmlns:p14="http://schemas.microsoft.com/office/powerpoint/2010/main" val="4228972529"/>
      </p:ext>
    </p:extLst>
  </p:cSld>
  <p:clrMap bg1="lt1" tx1="dk1" bg2="lt2" tx2="dk2" accent1="accent1" accent2="accent2" accent3="accent3" accent4="accent4" accent5="accent5" accent6="accent6" hlink="hlink" folHlink="folHlink"/>
  <p:sldLayoutIdLst>
    <p:sldLayoutId id="2147483804" r:id="rId1"/>
    <p:sldLayoutId id="2147483805" r:id="rId2"/>
    <p:sldLayoutId id="2147483806" r:id="rId3"/>
    <p:sldLayoutId id="2147483807" r:id="rId4"/>
    <p:sldLayoutId id="2147483808" r:id="rId5"/>
    <p:sldLayoutId id="2147483809" r:id="rId6"/>
    <p:sldLayoutId id="2147483810" r:id="rId7"/>
    <p:sldLayoutId id="2147483811" r:id="rId8"/>
    <p:sldLayoutId id="2147483812" r:id="rId9"/>
    <p:sldLayoutId id="2147483813" r:id="rId10"/>
    <p:sldLayoutId id="2147483814" r:id="rId11"/>
    <p:sldLayoutId id="2147483815" r:id="rId12"/>
    <p:sldLayoutId id="2147483816" r:id="rId13"/>
    <p:sldLayoutId id="2147483817" r:id="rId14"/>
    <p:sldLayoutId id="2147483818" r:id="rId15"/>
    <p:sldLayoutId id="2147483819" r:id="rId16"/>
    <p:sldLayoutId id="2147483820" r:id="rId17"/>
    <p:sldLayoutId id="2147483821" r:id="rId18"/>
    <p:sldLayoutId id="2147483822" r:id="rId19"/>
    <p:sldLayoutId id="2147483823" r:id="rId20"/>
    <p:sldLayoutId id="2147483824" r:id="rId21"/>
    <p:sldLayoutId id="2147483825" r:id="rId22"/>
    <p:sldLayoutId id="2147483826" r:id="rId23"/>
    <p:sldLayoutId id="2147483827" r:id="rId24"/>
    <p:sldLayoutId id="2147483828" r:id="rId25"/>
    <p:sldLayoutId id="2147483829" r:id="rId26"/>
    <p:sldLayoutId id="2147483830" r:id="rId27"/>
    <p:sldLayoutId id="2147483831" r:id="rId28"/>
  </p:sldLayoutIdLst>
  <p:transition>
    <p:fade/>
  </p:transition>
  <p:hf hdr="0" dt="0"/>
  <p:txStyles>
    <p:titleStyle>
      <a:lvl1pPr algn="l" defTabSz="932742" rtl="0" eaLnBrk="1" latinLnBrk="0" hangingPunct="1">
        <a:lnSpc>
          <a:spcPct val="100000"/>
        </a:lnSpc>
        <a:spcBef>
          <a:spcPct val="0"/>
        </a:spcBef>
        <a:buNone/>
        <a:defRPr lang="en-US" sz="3600" b="1" i="0" kern="1200" cap="none" spc="-50" baseline="0" dirty="0" smtClean="0">
          <a:ln w="3175">
            <a:noFill/>
          </a:ln>
          <a:solidFill>
            <a:schemeClr val="tx1"/>
          </a:solidFill>
          <a:effectLst/>
          <a:latin typeface="Segoe Sans Text" pitchFamily="2" charset="0"/>
          <a:ea typeface="+mn-ea"/>
          <a:cs typeface="Segoe Sans Text" pitchFamily="2"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b="1" i="0" kern="1200" spc="0" baseline="0">
          <a:solidFill>
            <a:schemeClr val="tx1"/>
          </a:solidFill>
          <a:latin typeface="Segoe Sans Text Semibold" pitchFamily="2" charset="0"/>
          <a:ea typeface="+mn-ea"/>
          <a:cs typeface="Segoe Sans Text Semibold" pitchFamily="2"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b="0" i="0" kern="1200" spc="0" baseline="0">
          <a:solidFill>
            <a:schemeClr val="tx1"/>
          </a:solidFill>
          <a:latin typeface="Segoe Sans Text" pitchFamily="2" charset="0"/>
          <a:ea typeface="+mn-ea"/>
          <a:cs typeface="Segoe Sans Text" pitchFamily="2" charset="0"/>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b="0" i="0" kern="1200" spc="0" baseline="0">
          <a:solidFill>
            <a:schemeClr val="tx1"/>
          </a:solidFill>
          <a:latin typeface="Segoe Sans Text" pitchFamily="2" charset="0"/>
          <a:ea typeface="+mn-ea"/>
          <a:cs typeface="Segoe Sans Text" pitchFamily="2" charset="0"/>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b="0" i="0" kern="1200" spc="0" baseline="0">
          <a:solidFill>
            <a:schemeClr val="tx1"/>
          </a:solidFill>
          <a:latin typeface="Segoe Sans Text" pitchFamily="2" charset="0"/>
          <a:ea typeface="+mn-ea"/>
          <a:cs typeface="Segoe Sans Text" pitchFamily="2" charset="0"/>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50" b="0" i="0" kern="1200" spc="0" baseline="0">
          <a:solidFill>
            <a:schemeClr val="tx1"/>
          </a:solidFill>
          <a:latin typeface="Segoe Sans Text" pitchFamily="2" charset="0"/>
          <a:ea typeface="+mn-ea"/>
          <a:cs typeface="Segoe Sans Text" pitchFamily="2"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368">
          <p15:clr>
            <a:srgbClr val="C35EA4"/>
          </p15:clr>
        </p15:guide>
        <p15:guide id="32" pos="7313">
          <p15:clr>
            <a:srgbClr val="C35EA4"/>
          </p15:clr>
        </p15:guide>
        <p15:guide id="33" orient="horz" pos="369">
          <p15:clr>
            <a:srgbClr val="C35EA4"/>
          </p15:clr>
        </p15:guide>
        <p15:guide id="34" orient="horz" pos="3949">
          <p15:clr>
            <a:srgbClr val="C35EA4"/>
          </p15:clr>
        </p15:guide>
        <p15:guide id="35" orient="horz" pos="184">
          <p15:clr>
            <a:srgbClr val="A4A3A4"/>
          </p15:clr>
        </p15:guide>
        <p15:guide id="36" pos="185">
          <p15:clr>
            <a:srgbClr val="A4A3A4"/>
          </p15:clr>
        </p15:guide>
        <p15:guide id="37" orient="horz" pos="4135">
          <p15:clr>
            <a:srgbClr val="A4A3A4"/>
          </p15:clr>
        </p15:guide>
        <p15:guide id="38"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51">
            <a:extLst>
              <a:ext uri="{96DAC541-7B7A-43D3-8B79-37D633B846F1}">
                <asvg:svgBlip xmlns:asvg="http://schemas.microsoft.com/office/drawing/2016/SVG/main" r:embed="rId52"/>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1690306029"/>
      </p:ext>
    </p:extLst>
  </p:cSld>
  <p:clrMap bg1="lt1" tx1="dk1" bg2="lt2" tx2="dk2" accent1="accent1" accent2="accent2" accent3="accent3" accent4="accent4" accent5="accent5" accent6="accent6" hlink="hlink" folHlink="folHlink"/>
  <p:sldLayoutIdLst>
    <p:sldLayoutId id="2147483833" r:id="rId1"/>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 id="2147483845" r:id="rId13"/>
    <p:sldLayoutId id="2147483846" r:id="rId14"/>
    <p:sldLayoutId id="2147483847" r:id="rId15"/>
    <p:sldLayoutId id="2147483848" r:id="rId16"/>
    <p:sldLayoutId id="2147483849" r:id="rId17"/>
    <p:sldLayoutId id="2147483850" r:id="rId18"/>
    <p:sldLayoutId id="2147483851" r:id="rId19"/>
    <p:sldLayoutId id="2147483852" r:id="rId20"/>
    <p:sldLayoutId id="2147483853" r:id="rId21"/>
    <p:sldLayoutId id="2147483854" r:id="rId22"/>
    <p:sldLayoutId id="2147483855" r:id="rId23"/>
    <p:sldLayoutId id="2147483856" r:id="rId24"/>
    <p:sldLayoutId id="2147483857" r:id="rId25"/>
    <p:sldLayoutId id="2147483858" r:id="rId26"/>
    <p:sldLayoutId id="2147483859" r:id="rId27"/>
    <p:sldLayoutId id="2147483860" r:id="rId28"/>
    <p:sldLayoutId id="2147483861" r:id="rId29"/>
    <p:sldLayoutId id="2147483862" r:id="rId30"/>
    <p:sldLayoutId id="2147483863" r:id="rId31"/>
    <p:sldLayoutId id="2147483864" r:id="rId32"/>
    <p:sldLayoutId id="2147483865" r:id="rId33"/>
    <p:sldLayoutId id="2147483866" r:id="rId34"/>
    <p:sldLayoutId id="2147483867" r:id="rId35"/>
    <p:sldLayoutId id="2147483868" r:id="rId36"/>
    <p:sldLayoutId id="2147483869" r:id="rId37"/>
    <p:sldLayoutId id="2147483870" r:id="rId38"/>
    <p:sldLayoutId id="2147483871" r:id="rId39"/>
    <p:sldLayoutId id="2147483872" r:id="rId40"/>
    <p:sldLayoutId id="2147483873" r:id="rId41"/>
    <p:sldLayoutId id="2147483874" r:id="rId42"/>
    <p:sldLayoutId id="2147483875" r:id="rId43"/>
    <p:sldLayoutId id="2147483876" r:id="rId44"/>
    <p:sldLayoutId id="2147483877" r:id="rId45"/>
    <p:sldLayoutId id="2147483878" r:id="rId46"/>
    <p:sldLayoutId id="2147483879" r:id="rId47"/>
    <p:sldLayoutId id="2147483880" r:id="rId48"/>
    <p:sldLayoutId id="2147483881" r:id="rId49"/>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53">
            <a:extLst>
              <a:ext uri="{96DAC541-7B7A-43D3-8B79-37D633B846F1}">
                <asvg:svgBlip xmlns:asvg="http://schemas.microsoft.com/office/drawing/2016/SVG/main" r:embed="rId54"/>
              </a:ext>
            </a:extLst>
          </a:blip>
          <a:srcRect/>
          <a:stretch/>
        </p:blipFill>
        <p:spPr>
          <a:xfrm rot="5400000">
            <a:off x="9509919" y="2743200"/>
            <a:ext cx="6858000" cy="1371600"/>
          </a:xfrm>
          <a:prstGeom prst="rect">
            <a:avLst/>
          </a:prstGeom>
        </p:spPr>
      </p:pic>
      <p:grpSp>
        <p:nvGrpSpPr>
          <p:cNvPr id="5" name="GRID" hidden="1">
            <a:extLst>
              <a:ext uri="{FF2B5EF4-FFF2-40B4-BE49-F238E27FC236}">
                <a16:creationId xmlns:a16="http://schemas.microsoft.com/office/drawing/2014/main" id="{50B40653-3095-5409-AF88-3DE01C56C0BD}"/>
              </a:ext>
            </a:extLst>
          </p:cNvPr>
          <p:cNvGrpSpPr/>
          <p:nvPr userDrawn="1"/>
        </p:nvGrpSpPr>
        <p:grpSpPr>
          <a:xfrm>
            <a:off x="0" y="0"/>
            <a:ext cx="12192000" cy="6858000"/>
            <a:chOff x="0" y="0"/>
            <a:chExt cx="12192000" cy="6858000"/>
          </a:xfrm>
        </p:grpSpPr>
        <p:cxnSp>
          <p:nvCxnSpPr>
            <p:cNvPr id="6" name="Straight Connector 5">
              <a:extLst>
                <a:ext uri="{FF2B5EF4-FFF2-40B4-BE49-F238E27FC236}">
                  <a16:creationId xmlns:a16="http://schemas.microsoft.com/office/drawing/2014/main" id="{66935197-7475-253E-35F9-725C66B342D8}"/>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8EC3EF2E-A5B2-D2A9-F740-03AAA27E6A19}"/>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37F0A76F-B355-867B-FF6D-F22822CEFE79}"/>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1E17F9FA-4296-F115-3C5A-E4E06672BDDC}"/>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296D4F38-E0A7-05C7-1A8B-6447E304B31C}"/>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0D13B5F2-C404-D013-5BA1-42FF3AE7E41C}"/>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074F5559-8FA3-6EA3-DAB5-891CE057A2D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B6D1909D-8405-DD51-025D-A9985950CDDD}"/>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B2D05B44-146F-0D71-6B17-0631ABDE9EC9}"/>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4B24C807-9FA6-E204-20B6-2473904A789E}"/>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B31505BA-A410-E722-7AAD-2DF4CC8A1323}"/>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872B61F5-642E-081E-0DED-2F31A3C43F6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C903E72D-E58A-556B-A8EF-71C8664C7A32}"/>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3FB7E760-EF13-BCFD-2E36-CFEB29A66399}"/>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9307D1ED-8B6D-1A94-1791-BBB67BECEFA4}"/>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4C29C4DC-DA7B-3D8B-E607-D26C42FE54AD}"/>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30DAA56E-BF97-068A-BC5C-1623B8A2D544}"/>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7786B85-1650-9240-DE22-45A294AEF682}"/>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B75B1B47-5558-8B9E-7DC9-6CE9A06CF1E1}"/>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6BA73727-B7C9-2771-4609-439446DD52AC}"/>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9A4A69FD-FC28-F694-746F-F05209933D0C}"/>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989F58F0-B683-0A02-E5E9-56C0E3B5D9A7}"/>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865526F5-745E-3DED-5921-83448B292C71}"/>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6CE0CA17-DE49-59C6-DE10-28CB5C6104E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B7F53F9D-E601-E9D7-CCC9-9C6D4D308975}"/>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7ACEC8BB-71E0-463D-75AD-DD05EA03B2BD}"/>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80BB4EC2-E7F2-9FE8-6DD2-6021493CAE00}"/>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363A409F-1FD3-E286-3FD8-3B8A67AE54FF}"/>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DC5A7289-3785-0F08-62F9-0A77D2E437B7}"/>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B65EC46A-D6D0-A02A-4596-D76BE2FE7F23}"/>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DB85506E-90D6-DB35-FB26-A2A1BC9076A7}"/>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2BE71234-F491-CCF9-EA34-E63F2A8A3155}"/>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BB826998-D865-2012-0554-C384C0A0E618}"/>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5376F161-F07A-C2ED-641A-0B3DDBAA7778}"/>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40" name=".64 square" hidden="1">
            <a:extLst>
              <a:ext uri="{FF2B5EF4-FFF2-40B4-BE49-F238E27FC236}">
                <a16:creationId xmlns:a16="http://schemas.microsoft.com/office/drawing/2014/main" id="{F9A34688-B9A6-4073-6571-F94C9F19515D}"/>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41" name=".32 square" hidden="1">
            <a:extLst>
              <a:ext uri="{FF2B5EF4-FFF2-40B4-BE49-F238E27FC236}">
                <a16:creationId xmlns:a16="http://schemas.microsoft.com/office/drawing/2014/main" id="{C60A21A1-50D4-CBD3-DE73-998BE4B74555}"/>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2" name="Graphic 141">
            <a:extLst>
              <a:ext uri="{FF2B5EF4-FFF2-40B4-BE49-F238E27FC236}">
                <a16:creationId xmlns:a16="http://schemas.microsoft.com/office/drawing/2014/main" id="{1B722638-341D-272E-4E6E-9FB1F29ACB70}"/>
              </a:ext>
            </a:extLst>
          </p:cNvPr>
          <p:cNvPicPr>
            <a:picLocks noChangeAspect="1"/>
          </p:cNvPicPr>
          <p:nvPr userDrawn="1"/>
        </p:nvPicPr>
        <p:blipFill>
          <a:blip r:embed="rId53">
            <a:extLst>
              <a:ext uri="{96DAC541-7B7A-43D3-8B79-37D633B846F1}">
                <asvg:svgBlip xmlns:asvg="http://schemas.microsoft.com/office/drawing/2016/SVG/main" r:embed="rId54"/>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3848598952"/>
      </p:ext>
    </p:extLst>
  </p:cSld>
  <p:clrMap bg1="dk1" tx1="lt1" bg2="dk2" tx2="lt2" accent1="accent1" accent2="accent2" accent3="accent3" accent4="accent4" accent5="accent5" accent6="accent6" hlink="hlink" folHlink="folHlink"/>
  <p:sldLayoutIdLst>
    <p:sldLayoutId id="2147483883" r:id="rId1"/>
    <p:sldLayoutId id="2147483884" r:id="rId2"/>
    <p:sldLayoutId id="2147483885" r:id="rId3"/>
    <p:sldLayoutId id="2147483886" r:id="rId4"/>
    <p:sldLayoutId id="2147483887" r:id="rId5"/>
    <p:sldLayoutId id="2147483888" r:id="rId6"/>
    <p:sldLayoutId id="2147483889" r:id="rId7"/>
    <p:sldLayoutId id="2147483890" r:id="rId8"/>
    <p:sldLayoutId id="2147483891" r:id="rId9"/>
    <p:sldLayoutId id="2147483892" r:id="rId10"/>
    <p:sldLayoutId id="2147483893" r:id="rId11"/>
    <p:sldLayoutId id="2147483894" r:id="rId12"/>
    <p:sldLayoutId id="2147483895" r:id="rId13"/>
    <p:sldLayoutId id="2147483896" r:id="rId14"/>
    <p:sldLayoutId id="2147483897" r:id="rId15"/>
    <p:sldLayoutId id="2147483898" r:id="rId16"/>
    <p:sldLayoutId id="2147483899" r:id="rId17"/>
    <p:sldLayoutId id="2147483900" r:id="rId18"/>
    <p:sldLayoutId id="2147483901" r:id="rId19"/>
    <p:sldLayoutId id="2147483902" r:id="rId20"/>
    <p:sldLayoutId id="2147483903" r:id="rId21"/>
    <p:sldLayoutId id="2147483904" r:id="rId22"/>
    <p:sldLayoutId id="2147483905" r:id="rId23"/>
    <p:sldLayoutId id="2147483906" r:id="rId24"/>
    <p:sldLayoutId id="2147483907" r:id="rId25"/>
    <p:sldLayoutId id="2147483908" r:id="rId26"/>
    <p:sldLayoutId id="2147483909" r:id="rId27"/>
    <p:sldLayoutId id="2147483910" r:id="rId28"/>
    <p:sldLayoutId id="2147483911" r:id="rId29"/>
    <p:sldLayoutId id="2147483912" r:id="rId30"/>
    <p:sldLayoutId id="2147483913" r:id="rId31"/>
    <p:sldLayoutId id="2147483914" r:id="rId32"/>
    <p:sldLayoutId id="2147483915" r:id="rId33"/>
    <p:sldLayoutId id="2147483916" r:id="rId34"/>
    <p:sldLayoutId id="2147483917" r:id="rId35"/>
    <p:sldLayoutId id="2147483918" r:id="rId36"/>
    <p:sldLayoutId id="2147483919" r:id="rId37"/>
    <p:sldLayoutId id="2147483920" r:id="rId38"/>
    <p:sldLayoutId id="2147483921" r:id="rId39"/>
    <p:sldLayoutId id="2147483922" r:id="rId40"/>
    <p:sldLayoutId id="2147483923" r:id="rId41"/>
    <p:sldLayoutId id="2147483924" r:id="rId42"/>
    <p:sldLayoutId id="2147483925" r:id="rId43"/>
    <p:sldLayoutId id="2147483926" r:id="rId44"/>
    <p:sldLayoutId id="2147483927" r:id="rId45"/>
    <p:sldLayoutId id="2147483928" r:id="rId46"/>
    <p:sldLayoutId id="2147483929" r:id="rId47"/>
    <p:sldLayoutId id="2147483930" r:id="rId48"/>
    <p:sldLayoutId id="2147483931" r:id="rId49"/>
    <p:sldLayoutId id="2147483932" r:id="rId50"/>
    <p:sldLayoutId id="2147483933" r:id="rId5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68.xml"/></Relationships>
</file>

<file path=ppt/slides/_rels/slide10.xml.rels><?xml version="1.0" encoding="UTF-8" standalone="yes"?>
<Relationships xmlns="http://schemas.openxmlformats.org/package/2006/relationships"><Relationship Id="rId3" Type="http://schemas.openxmlformats.org/officeDocument/2006/relationships/image" Target="../media/image104.jpeg"/><Relationship Id="rId2" Type="http://schemas.openxmlformats.org/officeDocument/2006/relationships/notesSlide" Target="../notesSlides/notesSlide6.xml"/><Relationship Id="rId1" Type="http://schemas.openxmlformats.org/officeDocument/2006/relationships/slideLayout" Target="../slideLayouts/slideLayout112.xml"/><Relationship Id="rId4" Type="http://schemas.openxmlformats.org/officeDocument/2006/relationships/image" Target="../media/image105.jpeg"/></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leestott/azureai-x-arize" TargetMode="External"/><Relationship Id="rId2" Type="http://schemas.openxmlformats.org/officeDocument/2006/relationships/image" Target="../media/image106.png"/><Relationship Id="rId1" Type="http://schemas.openxmlformats.org/officeDocument/2006/relationships/slideLayout" Target="../slideLayouts/slideLayout112.xml"/></Relationships>
</file>

<file path=ppt/slides/_rels/slide12.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112.xml"/></Relationships>
</file>

<file path=ppt/slides/_rels/slide13.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112.xml"/><Relationship Id="rId4" Type="http://schemas.openxmlformats.org/officeDocument/2006/relationships/image" Target="../media/image110.png"/></Relationships>
</file>

<file path=ppt/slides/_rels/slide14.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7.xml"/><Relationship Id="rId1" Type="http://schemas.openxmlformats.org/officeDocument/2006/relationships/slideLayout" Target="../slideLayouts/slideLayout162.xml"/><Relationship Id="rId6" Type="http://schemas.openxmlformats.org/officeDocument/2006/relationships/image" Target="../media/image114.svg"/><Relationship Id="rId5" Type="http://schemas.openxmlformats.org/officeDocument/2006/relationships/image" Target="../media/image113.png"/><Relationship Id="rId4" Type="http://schemas.openxmlformats.org/officeDocument/2006/relationships/image" Target="../media/image112.svg"/></Relationships>
</file>

<file path=ppt/slides/_rels/slide15.xml.rels><?xml version="1.0" encoding="UTF-8" standalone="yes"?>
<Relationships xmlns="http://schemas.openxmlformats.org/package/2006/relationships"><Relationship Id="rId3" Type="http://schemas.openxmlformats.org/officeDocument/2006/relationships/hyperlink" Target="https://imgflip.com/memetemplate/311430211/4-Spiderman-pointing-at-each-other" TargetMode="External"/><Relationship Id="rId2" Type="http://schemas.openxmlformats.org/officeDocument/2006/relationships/image" Target="../media/image115.png"/><Relationship Id="rId1" Type="http://schemas.openxmlformats.org/officeDocument/2006/relationships/slideLayout" Target="../slideLayouts/slideLayout152.xml"/><Relationship Id="rId4" Type="http://schemas.openxmlformats.org/officeDocument/2006/relationships/image" Target="../media/image116.png"/></Relationships>
</file>

<file path=ppt/slides/_rels/slide16.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196.xml"/></Relationships>
</file>

<file path=ppt/slides/_rels/slide17.xml.rels><?xml version="1.0" encoding="UTF-8" standalone="yes"?>
<Relationships xmlns="http://schemas.openxmlformats.org/package/2006/relationships"><Relationship Id="rId3" Type="http://schemas.openxmlformats.org/officeDocument/2006/relationships/hyperlink" Target="https://learn.microsoft.com/en-us/azure/ai-services/openai/how-to/reproducible-output?tabs=pyton" TargetMode="External"/><Relationship Id="rId2" Type="http://schemas.openxmlformats.org/officeDocument/2006/relationships/hyperlink" Target="https://learn.microsoft.com/en-us/azure/ai-services/language-service/question-answering/overview#when-to-use-custom-question-answering" TargetMode="External"/><Relationship Id="rId1" Type="http://schemas.openxmlformats.org/officeDocument/2006/relationships/slideLayout" Target="../slideLayouts/slideLayout154.xml"/><Relationship Id="rId5" Type="http://schemas.openxmlformats.org/officeDocument/2006/relationships/image" Target="../media/image119.png"/><Relationship Id="rId4" Type="http://schemas.openxmlformats.org/officeDocument/2006/relationships/image" Target="../media/image118.png"/></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5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9.xml.rels><?xml version="1.0" encoding="UTF-8" standalone="yes"?>
<Relationships xmlns="http://schemas.openxmlformats.org/package/2006/relationships"><Relationship Id="rId8" Type="http://schemas.openxmlformats.org/officeDocument/2006/relationships/image" Target="../media/image120.png"/><Relationship Id="rId3" Type="http://schemas.openxmlformats.org/officeDocument/2006/relationships/hyperlink" Target="https://learn.microsoft.com/en-gb/azure/ai-studio/how-to/develop/trace-production-sdk" TargetMode="External"/><Relationship Id="rId7" Type="http://schemas.openxmlformats.org/officeDocument/2006/relationships/hyperlink" Target="https://learn.microsoft.com/en-gb/azure/ai-studio/how-to/monitor-quality-safety?tabs=azure-studio#configure-monitoring" TargetMode="External"/><Relationship Id="rId2" Type="http://schemas.openxmlformats.org/officeDocument/2006/relationships/hyperlink" Target="https://learn.microsoft.com/en-us/azure/ai-studio/concepts/evaluation-metrics-built-in?tabs=warning#generation-quality-metrics" TargetMode="External"/><Relationship Id="rId1" Type="http://schemas.openxmlformats.org/officeDocument/2006/relationships/slideLayout" Target="../slideLayouts/slideLayout154.xml"/><Relationship Id="rId6" Type="http://schemas.openxmlformats.org/officeDocument/2006/relationships/hyperlink" Target="https://learn.microsoft.com/en-us/azure/ai-studio/concepts/evaluation-metrics-built-in?tabs=warning" TargetMode="External"/><Relationship Id="rId11" Type="http://schemas.openxmlformats.org/officeDocument/2006/relationships/image" Target="../media/image123.png"/><Relationship Id="rId5" Type="http://schemas.openxmlformats.org/officeDocument/2006/relationships/hyperlink" Target="https://learn.microsoft.com/en-us/azure/ai-studio/how-to/evaluate-flow-results" TargetMode="External"/><Relationship Id="rId10" Type="http://schemas.openxmlformats.org/officeDocument/2006/relationships/image" Target="../media/image122.png"/><Relationship Id="rId4" Type="http://schemas.openxmlformats.org/officeDocument/2006/relationships/hyperlink" Target="https://learn.microsoft.com/en-us/azure/ai-studio/how-to/evaluate-generative-ai-app" TargetMode="External"/><Relationship Id="rId9" Type="http://schemas.openxmlformats.org/officeDocument/2006/relationships/image" Target="../media/image121.png"/></Relationships>
</file>

<file path=ppt/slides/_rels/slide2.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96.xml"/></Relationships>
</file>

<file path=ppt/slides/_rels/slide21.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15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63.xml"/></Relationships>
</file>

<file path=ppt/slides/_rels/slide23.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9.xml"/><Relationship Id="rId1" Type="http://schemas.openxmlformats.org/officeDocument/2006/relationships/slideLayout" Target="../slideLayouts/slideLayout196.xml"/><Relationship Id="rId4" Type="http://schemas.openxmlformats.org/officeDocument/2006/relationships/image" Target="../media/image126.svg"/></Relationships>
</file>

<file path=ppt/slides/_rels/slide24.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10.xml"/><Relationship Id="rId1" Type="http://schemas.openxmlformats.org/officeDocument/2006/relationships/slideLayout" Target="../slideLayouts/slideLayout164.xml"/></Relationships>
</file>

<file path=ppt/slides/_rels/slide25.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196.xml"/></Relationships>
</file>

<file path=ppt/slides/_rels/slide26.xml.rels><?xml version="1.0" encoding="UTF-8" standalone="yes"?>
<Relationships xmlns="http://schemas.openxmlformats.org/package/2006/relationships"><Relationship Id="rId3" Type="http://schemas.openxmlformats.org/officeDocument/2006/relationships/hyperlink" Target="https://github.com/Azure/The-LLM-Latency-Guidebook-Optimizing-Response-Times-for-GenAI-Applications" TargetMode="External"/><Relationship Id="rId2" Type="http://schemas.openxmlformats.org/officeDocument/2006/relationships/hyperlink" Target="https://techcommunity.microsoft.com/t5/ai-azure-ai-services-blog/the-llm-latency-guidebook-optimizing-response-times-for-genai/ba-p/4131994" TargetMode="External"/><Relationship Id="rId1" Type="http://schemas.openxmlformats.org/officeDocument/2006/relationships/slideLayout" Target="../slideLayouts/slideLayout196.xml"/><Relationship Id="rId6" Type="http://schemas.openxmlformats.org/officeDocument/2006/relationships/image" Target="../media/image131.png"/><Relationship Id="rId5" Type="http://schemas.openxmlformats.org/officeDocument/2006/relationships/image" Target="../media/image130.png"/><Relationship Id="rId4" Type="http://schemas.openxmlformats.org/officeDocument/2006/relationships/image" Target="../media/image129.jpeg"/></Relationships>
</file>

<file path=ppt/slides/_rels/slide27.xml.rels><?xml version="1.0" encoding="UTF-8" standalone="yes"?>
<Relationships xmlns="http://schemas.openxmlformats.org/package/2006/relationships"><Relationship Id="rId3" Type="http://schemas.openxmlformats.org/officeDocument/2006/relationships/image" Target="../media/image132.jpeg"/><Relationship Id="rId2" Type="http://schemas.openxmlformats.org/officeDocument/2006/relationships/notesSlide" Target="../notesSlides/notesSlide11.xml"/><Relationship Id="rId1" Type="http://schemas.openxmlformats.org/officeDocument/2006/relationships/slideLayout" Target="../slideLayouts/slideLayout196.xml"/><Relationship Id="rId5" Type="http://schemas.openxmlformats.org/officeDocument/2006/relationships/image" Target="../media/image133.png"/><Relationship Id="rId4" Type="http://schemas.openxmlformats.org/officeDocument/2006/relationships/hyperlink" Target="https://aka.ms/llmops-workshop" TargetMode="External"/></Relationships>
</file>

<file path=ppt/slides/_rels/slide28.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68.xml"/></Relationships>
</file>

<file path=ppt/slides/_rels/slide29.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68.xml"/></Relationships>
</file>

<file path=ppt/slides/_rels/slide3.xml.rels><?xml version="1.0" encoding="UTF-8" standalone="yes"?>
<Relationships xmlns="http://schemas.openxmlformats.org/package/2006/relationships"><Relationship Id="rId8" Type="http://schemas.openxmlformats.org/officeDocument/2006/relationships/image" Target="../media/image86.jpeg"/><Relationship Id="rId3" Type="http://schemas.openxmlformats.org/officeDocument/2006/relationships/image" Target="../media/image81.png"/><Relationship Id="rId7" Type="http://schemas.openxmlformats.org/officeDocument/2006/relationships/image" Target="../media/image85.jpeg"/><Relationship Id="rId12" Type="http://schemas.openxmlformats.org/officeDocument/2006/relationships/image" Target="../media/image90.jpeg"/><Relationship Id="rId2" Type="http://schemas.openxmlformats.org/officeDocument/2006/relationships/notesSlide" Target="../notesSlides/notesSlide1.xml"/><Relationship Id="rId1" Type="http://schemas.openxmlformats.org/officeDocument/2006/relationships/slideLayout" Target="../slideLayouts/slideLayout112.xml"/><Relationship Id="rId6" Type="http://schemas.openxmlformats.org/officeDocument/2006/relationships/image" Target="../media/image84.jpeg"/><Relationship Id="rId11" Type="http://schemas.openxmlformats.org/officeDocument/2006/relationships/image" Target="../media/image89.png"/><Relationship Id="rId5" Type="http://schemas.openxmlformats.org/officeDocument/2006/relationships/image" Target="../media/image83.jpeg"/><Relationship Id="rId10" Type="http://schemas.openxmlformats.org/officeDocument/2006/relationships/image" Target="../media/image88.png"/><Relationship Id="rId4" Type="http://schemas.openxmlformats.org/officeDocument/2006/relationships/image" Target="../media/image82.jpeg"/><Relationship Id="rId9" Type="http://schemas.openxmlformats.org/officeDocument/2006/relationships/image" Target="../media/image87.jpeg"/></Relationships>
</file>

<file path=ppt/slides/_rels/slide30.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68.xml"/></Relationships>
</file>

<file path=ppt/slides/_rels/slide31.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68.xml"/></Relationships>
</file>

<file path=ppt/slides/_rels/slide32.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68.xml"/></Relationships>
</file>

<file path=ppt/slides/_rels/slide33.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68.xml"/></Relationships>
</file>

<file path=ppt/slides/_rels/slide34.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68.xml"/></Relationships>
</file>

<file path=ppt/slides/_rels/slide35.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68.xml"/></Relationships>
</file>

<file path=ppt/slides/_rels/slide36.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68.xml"/></Relationships>
</file>

<file path=ppt/slides/_rels/slide37.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68.xml"/></Relationships>
</file>

<file path=ppt/slides/_rels/slide38.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68.xml"/></Relationships>
</file>

<file path=ppt/slides/_rels/slide39.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68.xml"/></Relationships>
</file>

<file path=ppt/slides/_rels/slide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2.xml"/><Relationship Id="rId1" Type="http://schemas.openxmlformats.org/officeDocument/2006/relationships/slideLayout" Target="../slideLayouts/slideLayout112.xml"/><Relationship Id="rId6" Type="http://schemas.openxmlformats.org/officeDocument/2006/relationships/image" Target="../media/image94.jpeg"/><Relationship Id="rId5" Type="http://schemas.openxmlformats.org/officeDocument/2006/relationships/image" Target="../media/image93.png"/><Relationship Id="rId4" Type="http://schemas.openxmlformats.org/officeDocument/2006/relationships/image" Target="../media/image92.png"/></Relationships>
</file>

<file path=ppt/slides/_rels/slide40.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hyperlink" Target="https://aka.ms/InfoAssist" TargetMode="External"/><Relationship Id="rId1" Type="http://schemas.openxmlformats.org/officeDocument/2006/relationships/slideLayout" Target="../slideLayouts/slideLayout22.xml"/><Relationship Id="rId4" Type="http://schemas.openxmlformats.org/officeDocument/2006/relationships/image" Target="../media/image147.png"/></Relationships>
</file>

<file path=ppt/slides/_rels/slide41.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22.xml"/></Relationships>
</file>

<file path=ppt/slides/_rels/slide42.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77.xml"/></Relationships>
</file>

<file path=ppt/slides/_rels/slide43.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112.xml"/></Relationships>
</file>

<file path=ppt/slides/_rels/slide44.xml.rels><?xml version="1.0" encoding="UTF-8" standalone="yes"?>
<Relationships xmlns="http://schemas.openxmlformats.org/package/2006/relationships"><Relationship Id="rId8" Type="http://schemas.openxmlformats.org/officeDocument/2006/relationships/image" Target="../media/image157.png"/><Relationship Id="rId3" Type="http://schemas.openxmlformats.org/officeDocument/2006/relationships/image" Target="../media/image152.svg"/><Relationship Id="rId7" Type="http://schemas.openxmlformats.org/officeDocument/2006/relationships/image" Target="../media/image156.svg"/><Relationship Id="rId2" Type="http://schemas.openxmlformats.org/officeDocument/2006/relationships/image" Target="../media/image151.png"/><Relationship Id="rId1" Type="http://schemas.openxmlformats.org/officeDocument/2006/relationships/slideLayout" Target="../slideLayouts/slideLayout112.xml"/><Relationship Id="rId6" Type="http://schemas.openxmlformats.org/officeDocument/2006/relationships/image" Target="../media/image155.png"/><Relationship Id="rId5" Type="http://schemas.openxmlformats.org/officeDocument/2006/relationships/image" Target="../media/image154.svg"/><Relationship Id="rId4" Type="http://schemas.openxmlformats.org/officeDocument/2006/relationships/image" Target="../media/image153.png"/><Relationship Id="rId9" Type="http://schemas.openxmlformats.org/officeDocument/2006/relationships/image" Target="../media/image158.svg"/></Relationships>
</file>

<file path=ppt/slides/_rels/slide45.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112.xml"/><Relationship Id="rId4" Type="http://schemas.openxmlformats.org/officeDocument/2006/relationships/image" Target="../media/image161.png"/></Relationships>
</file>

<file path=ppt/slides/_rels/slide46.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2.xml"/><Relationship Id="rId1" Type="http://schemas.openxmlformats.org/officeDocument/2006/relationships/slideLayout" Target="../slideLayouts/slideLayout112.xml"/><Relationship Id="rId6" Type="http://schemas.openxmlformats.org/officeDocument/2006/relationships/image" Target="../media/image163.svg"/><Relationship Id="rId5" Type="http://schemas.openxmlformats.org/officeDocument/2006/relationships/image" Target="../media/image162.png"/><Relationship Id="rId4" Type="http://schemas.openxmlformats.org/officeDocument/2006/relationships/image" Target="../media/image103.svg"/></Relationships>
</file>

<file path=ppt/slides/_rels/slide47.xml.rels><?xml version="1.0" encoding="UTF-8" standalone="yes"?>
<Relationships xmlns="http://schemas.openxmlformats.org/package/2006/relationships"><Relationship Id="rId3" Type="http://schemas.openxmlformats.org/officeDocument/2006/relationships/hyperlink" Target="https://microsoft.github.io/graphrag/" TargetMode="External"/><Relationship Id="rId2" Type="http://schemas.openxmlformats.org/officeDocument/2006/relationships/image" Target="../media/image164.png"/><Relationship Id="rId1" Type="http://schemas.openxmlformats.org/officeDocument/2006/relationships/slideLayout" Target="../slideLayouts/slideLayout11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12.xml"/></Relationships>
</file>

<file path=ppt/slides/_rels/slide49.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112.xml"/></Relationships>
</file>

<file path=ppt/slides/_rels/slide5.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11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12.xml"/></Relationships>
</file>

<file path=ppt/slides/_rels/slide51.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117.xml"/></Relationships>
</file>

<file path=ppt/slides/_rels/slide52.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68.xml"/></Relationships>
</file>

<file path=ppt/slides/_rels/slide6.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7.xml"/></Relationships>
</file>

<file path=ppt/slides/_rels/slide7.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3.xml"/><Relationship Id="rId1" Type="http://schemas.openxmlformats.org/officeDocument/2006/relationships/slideLayout" Target="../slideLayouts/slideLayout113.xml"/></Relationships>
</file>

<file path=ppt/slides/_rels/slide8.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4.xml"/><Relationship Id="rId1" Type="http://schemas.openxmlformats.org/officeDocument/2006/relationships/slideLayout" Target="../slideLayouts/slideLayout113.xml"/></Relationships>
</file>

<file path=ppt/slides/_rels/slide9.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5.xml"/><Relationship Id="rId1" Type="http://schemas.openxmlformats.org/officeDocument/2006/relationships/slideLayout" Target="../slideLayouts/slideLayout112.xml"/><Relationship Id="rId6" Type="http://schemas.openxmlformats.org/officeDocument/2006/relationships/image" Target="../media/image103.svg"/><Relationship Id="rId5" Type="http://schemas.openxmlformats.org/officeDocument/2006/relationships/image" Target="../media/image102.png"/><Relationship Id="rId4" Type="http://schemas.openxmlformats.org/officeDocument/2006/relationships/image" Target="../media/image101.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754A5D4-81D3-EB0F-6123-404B08090D98}"/>
              </a:ext>
            </a:extLst>
          </p:cNvPr>
          <p:cNvPicPr>
            <a:picLocks noChangeAspect="1"/>
          </p:cNvPicPr>
          <p:nvPr/>
        </p:nvPicPr>
        <p:blipFill>
          <a:blip r:embed="rId2"/>
          <a:stretch>
            <a:fillRect/>
          </a:stretch>
        </p:blipFill>
        <p:spPr>
          <a:xfrm>
            <a:off x="0" y="2367"/>
            <a:ext cx="12192000" cy="6853266"/>
          </a:xfrm>
          <a:prstGeom prst="rect">
            <a:avLst/>
          </a:prstGeom>
        </p:spPr>
      </p:pic>
    </p:spTree>
    <p:extLst>
      <p:ext uri="{BB962C8B-B14F-4D97-AF65-F5344CB8AC3E}">
        <p14:creationId xmlns:p14="http://schemas.microsoft.com/office/powerpoint/2010/main" val="1097427846"/>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91A9AB-00C5-EA59-62AF-0AC13715AF0B}"/>
              </a:ext>
            </a:extLst>
          </p:cNvPr>
          <p:cNvSpPr>
            <a:spLocks noGrp="1"/>
          </p:cNvSpPr>
          <p:nvPr>
            <p:ph type="title"/>
          </p:nvPr>
        </p:nvSpPr>
        <p:spPr/>
        <p:txBody>
          <a:bodyPr/>
          <a:lstStyle/>
          <a:p>
            <a:pPr algn="ctr"/>
            <a:r>
              <a:rPr lang="en-US" b="1" spc="0">
                <a:gradFill flip="none" rotWithShape="1">
                  <a:gsLst>
                    <a:gs pos="80000">
                      <a:srgbClr val="0078D4"/>
                    </a:gs>
                    <a:gs pos="0">
                      <a:srgbClr val="C03BC4"/>
                    </a:gs>
                  </a:gsLst>
                  <a:path path="circle">
                    <a:fillToRect l="100000" t="100000"/>
                  </a:path>
                  <a:tileRect r="-100000" b="-100000"/>
                </a:gradFill>
                <a:latin typeface="Segoe UI Semibold" panose="020F0502020204030204" pitchFamily="34" charset="0"/>
              </a:rPr>
              <a:t>Compare</a:t>
            </a:r>
            <a:r>
              <a:rPr lang="en-US" sz="3600">
                <a:gradFill>
                  <a:gsLst>
                    <a:gs pos="0">
                      <a:srgbClr val="F3376B"/>
                    </a:gs>
                    <a:gs pos="100000">
                      <a:srgbClr val="C63BBA"/>
                    </a:gs>
                  </a:gsLst>
                  <a:lin ang="5400000" scaled="1"/>
                </a:gradFill>
                <a:cs typeface="Segoe UI Semibold" panose="020B0702040204020203" pitchFamily="34" charset="0"/>
              </a:rPr>
              <a:t> </a:t>
            </a:r>
            <a:r>
              <a:rPr lang="en-GB"/>
              <a:t>the results</a:t>
            </a:r>
          </a:p>
        </p:txBody>
      </p:sp>
      <p:sp>
        <p:nvSpPr>
          <p:cNvPr id="3" name="Text Placeholder 2">
            <a:extLst>
              <a:ext uri="{FF2B5EF4-FFF2-40B4-BE49-F238E27FC236}">
                <a16:creationId xmlns:a16="http://schemas.microsoft.com/office/drawing/2014/main" id="{EFBE825D-29D3-2BD3-9AE2-4F3048E4C922}"/>
              </a:ext>
            </a:extLst>
          </p:cNvPr>
          <p:cNvSpPr>
            <a:spLocks noGrp="1"/>
          </p:cNvSpPr>
          <p:nvPr>
            <p:ph type="body" sz="quarter" idx="4294967295"/>
          </p:nvPr>
        </p:nvSpPr>
        <p:spPr>
          <a:xfrm>
            <a:off x="627252" y="1533574"/>
            <a:ext cx="5211763" cy="430213"/>
          </a:xfrm>
        </p:spPr>
        <p:txBody>
          <a:bodyPr/>
          <a:lstStyle/>
          <a:p>
            <a:pPr marL="0" indent="0" algn="ctr">
              <a:buNone/>
            </a:pPr>
            <a:r>
              <a:rPr lang="en-GB">
                <a:latin typeface="+mj-lt"/>
              </a:rPr>
              <a:t>GPT 4 Prompt</a:t>
            </a:r>
          </a:p>
        </p:txBody>
      </p:sp>
      <p:pic>
        <p:nvPicPr>
          <p:cNvPr id="1026" name="Picture 2" descr="hyper realistic portrait of a pirate, grizzled beard, weathered skin, eye patch, tricorn hat, gold earning, dramatic ocean backdrop, sunset, nikon D850, 85mm lens 1/1.8, intense contrast, vivid colours, shallow depth of field -v.5,-q2, --ar4:5">
            <a:extLst>
              <a:ext uri="{FF2B5EF4-FFF2-40B4-BE49-F238E27FC236}">
                <a16:creationId xmlns:a16="http://schemas.microsoft.com/office/drawing/2014/main" id="{FB8C3815-CAF1-41B3-8E25-1EAC1A9683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1127" y="2176682"/>
            <a:ext cx="3884012" cy="3884014"/>
          </a:xfrm>
          <a:prstGeom prst="roundRect">
            <a:avLst>
              <a:gd name="adj" fmla="val 4458"/>
            </a:avLst>
          </a:prstGeom>
          <a:ln w="12700" cap="rnd">
            <a:solidFill>
              <a:srgbClr val="D9D9D6"/>
            </a:solidFill>
            <a:headEnd type="none" w="lg" len="sm"/>
            <a:tailEnd type="none" w="lg" len="sm"/>
          </a:ln>
          <a:effectLst/>
          <a:extLst>
            <a:ext uri="{909E8E84-426E-40DD-AFC4-6F175D3DCCD1}">
              <a14:hiddenFill xmlns:a14="http://schemas.microsoft.com/office/drawing/2010/main">
                <a:solidFill>
                  <a:srgbClr val="FFFFFF"/>
                </a:solidFill>
              </a14:hiddenFill>
            </a:ext>
          </a:extLst>
        </p:spPr>
      </p:pic>
      <p:sp>
        <p:nvSpPr>
          <p:cNvPr id="4" name="Text Placeholder 3">
            <a:extLst>
              <a:ext uri="{FF2B5EF4-FFF2-40B4-BE49-F238E27FC236}">
                <a16:creationId xmlns:a16="http://schemas.microsoft.com/office/drawing/2014/main" id="{36076690-89FD-8AF9-1811-F0E82E707CB7}"/>
              </a:ext>
            </a:extLst>
          </p:cNvPr>
          <p:cNvSpPr>
            <a:spLocks noGrp="1"/>
          </p:cNvSpPr>
          <p:nvPr>
            <p:ph type="body" sz="quarter" idx="4294967295"/>
          </p:nvPr>
        </p:nvSpPr>
        <p:spPr>
          <a:xfrm>
            <a:off x="6382710" y="1533574"/>
            <a:ext cx="5211762" cy="430213"/>
          </a:xfrm>
        </p:spPr>
        <p:txBody>
          <a:bodyPr/>
          <a:lstStyle/>
          <a:p>
            <a:pPr marL="0" indent="0" algn="ctr">
              <a:buNone/>
            </a:pPr>
            <a:r>
              <a:rPr lang="en-GB">
                <a:latin typeface="+mj-lt"/>
              </a:rPr>
              <a:t>GPT 3.5 Prompt</a:t>
            </a:r>
          </a:p>
        </p:txBody>
      </p:sp>
      <p:pic>
        <p:nvPicPr>
          <p:cNvPr id="1030" name="Picture 6" descr="A rugged pirate captain stands on the deck of his ship, looking out at a vast and stormy sea. He sports a flowing black beard and tattoos on both arms, with a single gold hoop earring in his left ear. His clothing is made up of mismatched layers of leather and wool, giving him both an imposing and weathered appearance. The sky behind him is tumultuous, with forked lighting flashing in the distance. This image is designed to be hyper-realistic, 8K resolution">
            <a:extLst>
              <a:ext uri="{FF2B5EF4-FFF2-40B4-BE49-F238E27FC236}">
                <a16:creationId xmlns:a16="http://schemas.microsoft.com/office/drawing/2014/main" id="{795800CA-83E3-4BBD-223B-A8E3B040EE5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46585" y="2176682"/>
            <a:ext cx="3884012" cy="3884014"/>
          </a:xfrm>
          <a:prstGeom prst="roundRect">
            <a:avLst>
              <a:gd name="adj" fmla="val 4458"/>
            </a:avLst>
          </a:prstGeom>
          <a:ln w="12700" cap="rnd">
            <a:solidFill>
              <a:srgbClr val="D9D9D6"/>
            </a:solidFill>
            <a:headEnd type="none" w="lg" len="sm"/>
            <a:tailEnd type="none" w="lg" len="sm"/>
          </a:ln>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6836812"/>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9ACCB76-B35E-204A-9485-0C80B688B45C}"/>
              </a:ext>
            </a:extLst>
          </p:cNvPr>
          <p:cNvPicPr>
            <a:picLocks noChangeAspect="1"/>
          </p:cNvPicPr>
          <p:nvPr/>
        </p:nvPicPr>
        <p:blipFill>
          <a:blip r:embed="rId2"/>
          <a:stretch>
            <a:fillRect/>
          </a:stretch>
        </p:blipFill>
        <p:spPr>
          <a:xfrm>
            <a:off x="2209800" y="1011059"/>
            <a:ext cx="7772400" cy="5107788"/>
          </a:xfrm>
          <a:prstGeom prst="rect">
            <a:avLst/>
          </a:prstGeom>
        </p:spPr>
      </p:pic>
      <p:sp>
        <p:nvSpPr>
          <p:cNvPr id="6" name="TextBox 5">
            <a:extLst>
              <a:ext uri="{FF2B5EF4-FFF2-40B4-BE49-F238E27FC236}">
                <a16:creationId xmlns:a16="http://schemas.microsoft.com/office/drawing/2014/main" id="{2C566ACA-F7A8-87F0-3800-263E7DCC3647}"/>
              </a:ext>
            </a:extLst>
          </p:cNvPr>
          <p:cNvSpPr txBox="1"/>
          <p:nvPr/>
        </p:nvSpPr>
        <p:spPr>
          <a:xfrm>
            <a:off x="479729" y="138687"/>
            <a:ext cx="6811616"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w="3175">
                  <a:noFill/>
                </a:ln>
                <a:gradFill flip="none" rotWithShape="1">
                  <a:gsLst>
                    <a:gs pos="80000">
                      <a:srgbClr val="0078D4"/>
                    </a:gs>
                    <a:gs pos="0">
                      <a:srgbClr val="C03BC4"/>
                    </a:gs>
                  </a:gsLst>
                  <a:path path="circle">
                    <a:fillToRect l="100000" t="100000"/>
                  </a:path>
                  <a:tileRect r="-100000" b="-100000"/>
                </a:gradFill>
                <a:effectLst/>
                <a:uLnTx/>
                <a:uFillTx/>
                <a:latin typeface="Segoe UI Semibold" panose="020F0502020204030204" pitchFamily="34" charset="0"/>
                <a:ea typeface="+mn-ea"/>
                <a:cs typeface="Segoe UI" pitchFamily="34" charset="0"/>
              </a:rPr>
              <a:t>DEMO</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8" name="TextBox 7">
            <a:extLst>
              <a:ext uri="{FF2B5EF4-FFF2-40B4-BE49-F238E27FC236}">
                <a16:creationId xmlns:a16="http://schemas.microsoft.com/office/drawing/2014/main" id="{A95CB212-4C72-AAFC-51B1-1583BD873F47}"/>
              </a:ext>
            </a:extLst>
          </p:cNvPr>
          <p:cNvSpPr txBox="1"/>
          <p:nvPr/>
        </p:nvSpPr>
        <p:spPr>
          <a:xfrm>
            <a:off x="3883861" y="6331876"/>
            <a:ext cx="681496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hlinkClick r:id="rId3"/>
              </a:rPr>
              <a:t>https://github.com/leestott/azureai-x-arize</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2094774451"/>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28D0384-36CF-BFEB-AC85-73DE35C8465C}"/>
              </a:ext>
            </a:extLst>
          </p:cNvPr>
          <p:cNvSpPr txBox="1"/>
          <p:nvPr/>
        </p:nvSpPr>
        <p:spPr>
          <a:xfrm>
            <a:off x="479729" y="138687"/>
            <a:ext cx="6811616"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w="3175">
                  <a:noFill/>
                </a:ln>
                <a:gradFill flip="none" rotWithShape="1">
                  <a:gsLst>
                    <a:gs pos="80000">
                      <a:srgbClr val="0078D4"/>
                    </a:gs>
                    <a:gs pos="0">
                      <a:srgbClr val="C03BC4"/>
                    </a:gs>
                  </a:gsLst>
                  <a:path path="circle">
                    <a:fillToRect l="100000" t="100000"/>
                  </a:path>
                  <a:tileRect r="-100000" b="-100000"/>
                </a:gradFill>
                <a:effectLst/>
                <a:uLnTx/>
                <a:uFillTx/>
                <a:latin typeface="Segoe UI Semibold" panose="020F0502020204030204" pitchFamily="34" charset="0"/>
                <a:ea typeface="+mn-ea"/>
                <a:cs typeface="Segoe UI" pitchFamily="34" charset="0"/>
              </a:rPr>
              <a:t>DEMO</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5" name="Picture 4">
            <a:extLst>
              <a:ext uri="{FF2B5EF4-FFF2-40B4-BE49-F238E27FC236}">
                <a16:creationId xmlns:a16="http://schemas.microsoft.com/office/drawing/2014/main" id="{85B1ACFB-D09D-8EC5-902F-A202CFD3B6CF}"/>
              </a:ext>
            </a:extLst>
          </p:cNvPr>
          <p:cNvPicPr>
            <a:picLocks noChangeAspect="1"/>
          </p:cNvPicPr>
          <p:nvPr/>
        </p:nvPicPr>
        <p:blipFill>
          <a:blip r:embed="rId2"/>
          <a:stretch>
            <a:fillRect/>
          </a:stretch>
        </p:blipFill>
        <p:spPr>
          <a:xfrm>
            <a:off x="3802125" y="1987865"/>
            <a:ext cx="3489220" cy="3489220"/>
          </a:xfrm>
          <a:prstGeom prst="rect">
            <a:avLst/>
          </a:prstGeom>
        </p:spPr>
      </p:pic>
    </p:spTree>
    <p:extLst>
      <p:ext uri="{BB962C8B-B14F-4D97-AF65-F5344CB8AC3E}">
        <p14:creationId xmlns:p14="http://schemas.microsoft.com/office/powerpoint/2010/main" val="3163120462"/>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0B9932A-038A-E1C4-E2DA-55F1B3F34275}"/>
              </a:ext>
            </a:extLst>
          </p:cNvPr>
          <p:cNvSpPr txBox="1"/>
          <p:nvPr/>
        </p:nvSpPr>
        <p:spPr>
          <a:xfrm>
            <a:off x="479729" y="138687"/>
            <a:ext cx="6811616"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w="3175">
                  <a:noFill/>
                </a:ln>
                <a:gradFill flip="none" rotWithShape="1">
                  <a:gsLst>
                    <a:gs pos="80000">
                      <a:srgbClr val="0078D4"/>
                    </a:gs>
                    <a:gs pos="0">
                      <a:srgbClr val="C03BC4"/>
                    </a:gs>
                  </a:gsLst>
                  <a:path path="circle">
                    <a:fillToRect l="100000" t="100000"/>
                  </a:path>
                  <a:tileRect r="-100000" b="-100000"/>
                </a:gradFill>
                <a:effectLst/>
                <a:uLnTx/>
                <a:uFillTx/>
                <a:latin typeface="Segoe UI Semibold" panose="020F0502020204030204" pitchFamily="34" charset="0"/>
                <a:ea typeface="+mn-ea"/>
                <a:cs typeface="Segoe UI" pitchFamily="34" charset="0"/>
              </a:rPr>
              <a:t>DEMO</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4" name="Picture 3">
            <a:extLst>
              <a:ext uri="{FF2B5EF4-FFF2-40B4-BE49-F238E27FC236}">
                <a16:creationId xmlns:a16="http://schemas.microsoft.com/office/drawing/2014/main" id="{679447B0-E478-F9D2-0ED2-718E87CDD516}"/>
              </a:ext>
            </a:extLst>
          </p:cNvPr>
          <p:cNvPicPr>
            <a:picLocks noChangeAspect="1"/>
          </p:cNvPicPr>
          <p:nvPr/>
        </p:nvPicPr>
        <p:blipFill>
          <a:blip r:embed="rId2"/>
          <a:stretch>
            <a:fillRect/>
          </a:stretch>
        </p:blipFill>
        <p:spPr>
          <a:xfrm>
            <a:off x="611916" y="2204944"/>
            <a:ext cx="2088253" cy="2088253"/>
          </a:xfrm>
          <a:prstGeom prst="rect">
            <a:avLst/>
          </a:prstGeom>
        </p:spPr>
      </p:pic>
      <p:pic>
        <p:nvPicPr>
          <p:cNvPr id="6" name="Picture 5">
            <a:extLst>
              <a:ext uri="{FF2B5EF4-FFF2-40B4-BE49-F238E27FC236}">
                <a16:creationId xmlns:a16="http://schemas.microsoft.com/office/drawing/2014/main" id="{8F636174-2E9F-BA28-09E6-873246BDCA90}"/>
              </a:ext>
            </a:extLst>
          </p:cNvPr>
          <p:cNvPicPr>
            <a:picLocks noChangeAspect="1"/>
          </p:cNvPicPr>
          <p:nvPr/>
        </p:nvPicPr>
        <p:blipFill>
          <a:blip r:embed="rId3"/>
          <a:stretch>
            <a:fillRect/>
          </a:stretch>
        </p:blipFill>
        <p:spPr>
          <a:xfrm>
            <a:off x="3248557" y="956096"/>
            <a:ext cx="4172683" cy="5198239"/>
          </a:xfrm>
          <a:prstGeom prst="rect">
            <a:avLst/>
          </a:prstGeom>
        </p:spPr>
      </p:pic>
      <p:pic>
        <p:nvPicPr>
          <p:cNvPr id="8" name="Picture 7">
            <a:extLst>
              <a:ext uri="{FF2B5EF4-FFF2-40B4-BE49-F238E27FC236}">
                <a16:creationId xmlns:a16="http://schemas.microsoft.com/office/drawing/2014/main" id="{7BACB54F-55DB-2CF8-D353-9EBBFC377B16}"/>
              </a:ext>
            </a:extLst>
          </p:cNvPr>
          <p:cNvPicPr>
            <a:picLocks noChangeAspect="1"/>
          </p:cNvPicPr>
          <p:nvPr/>
        </p:nvPicPr>
        <p:blipFill>
          <a:blip r:embed="rId4"/>
          <a:stretch>
            <a:fillRect/>
          </a:stretch>
        </p:blipFill>
        <p:spPr>
          <a:xfrm>
            <a:off x="7593251" y="956095"/>
            <a:ext cx="4897328" cy="5198239"/>
          </a:xfrm>
          <a:prstGeom prst="rect">
            <a:avLst/>
          </a:prstGeom>
        </p:spPr>
      </p:pic>
    </p:spTree>
    <p:extLst>
      <p:ext uri="{BB962C8B-B14F-4D97-AF65-F5344CB8AC3E}">
        <p14:creationId xmlns:p14="http://schemas.microsoft.com/office/powerpoint/2010/main" val="973097979"/>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chemeClr val="bg1">
                <a:lumMod val="95000"/>
              </a:schemeClr>
            </a:gs>
          </a:gsLst>
          <a:lin ang="16200000" scaled="1"/>
        </a:gradFill>
        <a:effectLst/>
      </p:bgPr>
    </p:bg>
    <p:spTree>
      <p:nvGrpSpPr>
        <p:cNvPr id="1" name=""/>
        <p:cNvGrpSpPr/>
        <p:nvPr/>
      </p:nvGrpSpPr>
      <p:grpSpPr>
        <a:xfrm>
          <a:off x="0" y="0"/>
          <a:ext cx="0" cy="0"/>
          <a:chOff x="0" y="0"/>
          <a:chExt cx="0" cy="0"/>
        </a:xfrm>
      </p:grpSpPr>
      <p:sp>
        <p:nvSpPr>
          <p:cNvPr id="31" name="Freeform: Shape 30">
            <a:extLst>
              <a:ext uri="{FF2B5EF4-FFF2-40B4-BE49-F238E27FC236}">
                <a16:creationId xmlns:a16="http://schemas.microsoft.com/office/drawing/2014/main" id="{F76FADFB-A720-1E84-68F2-D4D80C024786}"/>
              </a:ext>
              <a:ext uri="{C183D7F6-B498-43B3-948B-1728B52AA6E4}">
                <adec:decorative xmlns:adec="http://schemas.microsoft.com/office/drawing/2017/decorative" val="1"/>
              </a:ext>
            </a:extLst>
          </p:cNvPr>
          <p:cNvSpPr>
            <a:spLocks/>
          </p:cNvSpPr>
          <p:nvPr/>
        </p:nvSpPr>
        <p:spPr bwMode="auto">
          <a:xfrm rot="16200000" flipH="1" flipV="1">
            <a:off x="6654242" y="1367093"/>
            <a:ext cx="4200048" cy="5656244"/>
          </a:xfrm>
          <a:custGeom>
            <a:avLst/>
            <a:gdLst>
              <a:gd name="connsiteX0" fmla="*/ 3538635 w 3538635"/>
              <a:gd name="connsiteY0" fmla="*/ 5657849 h 5657849"/>
              <a:gd name="connsiteX1" fmla="*/ 3538635 w 3538635"/>
              <a:gd name="connsiteY1" fmla="*/ 246255 h 5657849"/>
              <a:gd name="connsiteX2" fmla="*/ 3292381 w 3538635"/>
              <a:gd name="connsiteY2" fmla="*/ 0 h 5657849"/>
              <a:gd name="connsiteX3" fmla="*/ 246254 w 3538635"/>
              <a:gd name="connsiteY3" fmla="*/ 0 h 5657849"/>
              <a:gd name="connsiteX4" fmla="*/ 0 w 3538635"/>
              <a:gd name="connsiteY4" fmla="*/ 246255 h 5657849"/>
              <a:gd name="connsiteX5" fmla="*/ 0 w 3538635"/>
              <a:gd name="connsiteY5" fmla="*/ 5657849 h 5657849"/>
              <a:gd name="connsiteX0" fmla="*/ 3538635 w 3630075"/>
              <a:gd name="connsiteY0" fmla="*/ 5657849 h 5749289"/>
              <a:gd name="connsiteX1" fmla="*/ 3538635 w 3630075"/>
              <a:gd name="connsiteY1" fmla="*/ 246255 h 5749289"/>
              <a:gd name="connsiteX2" fmla="*/ 3292381 w 3630075"/>
              <a:gd name="connsiteY2" fmla="*/ 0 h 5749289"/>
              <a:gd name="connsiteX3" fmla="*/ 246254 w 3630075"/>
              <a:gd name="connsiteY3" fmla="*/ 0 h 5749289"/>
              <a:gd name="connsiteX4" fmla="*/ 0 w 3630075"/>
              <a:gd name="connsiteY4" fmla="*/ 246255 h 5749289"/>
              <a:gd name="connsiteX5" fmla="*/ 0 w 3630075"/>
              <a:gd name="connsiteY5" fmla="*/ 5657849 h 5749289"/>
              <a:gd name="connsiteX6" fmla="*/ 3630075 w 3630075"/>
              <a:gd name="connsiteY6" fmla="*/ 5749289 h 5749289"/>
              <a:gd name="connsiteX0" fmla="*/ 3538635 w 3538635"/>
              <a:gd name="connsiteY0" fmla="*/ 5657849 h 5657849"/>
              <a:gd name="connsiteX1" fmla="*/ 3538635 w 3538635"/>
              <a:gd name="connsiteY1" fmla="*/ 246255 h 5657849"/>
              <a:gd name="connsiteX2" fmla="*/ 3292381 w 3538635"/>
              <a:gd name="connsiteY2" fmla="*/ 0 h 5657849"/>
              <a:gd name="connsiteX3" fmla="*/ 246254 w 3538635"/>
              <a:gd name="connsiteY3" fmla="*/ 0 h 5657849"/>
              <a:gd name="connsiteX4" fmla="*/ 0 w 3538635"/>
              <a:gd name="connsiteY4" fmla="*/ 246255 h 5657849"/>
              <a:gd name="connsiteX5" fmla="*/ 0 w 3538635"/>
              <a:gd name="connsiteY5" fmla="*/ 5657849 h 5657849"/>
              <a:gd name="connsiteX0" fmla="*/ 3538635 w 3538635"/>
              <a:gd name="connsiteY0" fmla="*/ 246255 h 5657849"/>
              <a:gd name="connsiteX1" fmla="*/ 3292381 w 3538635"/>
              <a:gd name="connsiteY1" fmla="*/ 0 h 5657849"/>
              <a:gd name="connsiteX2" fmla="*/ 246254 w 3538635"/>
              <a:gd name="connsiteY2" fmla="*/ 0 h 5657849"/>
              <a:gd name="connsiteX3" fmla="*/ 0 w 3538635"/>
              <a:gd name="connsiteY3" fmla="*/ 246255 h 5657849"/>
              <a:gd name="connsiteX4" fmla="*/ 0 w 3538635"/>
              <a:gd name="connsiteY4" fmla="*/ 5657849 h 5657849"/>
              <a:gd name="connsiteX0" fmla="*/ 3292381 w 3292381"/>
              <a:gd name="connsiteY0" fmla="*/ 0 h 5657849"/>
              <a:gd name="connsiteX1" fmla="*/ 246254 w 3292381"/>
              <a:gd name="connsiteY1" fmla="*/ 0 h 5657849"/>
              <a:gd name="connsiteX2" fmla="*/ 0 w 3292381"/>
              <a:gd name="connsiteY2" fmla="*/ 246255 h 5657849"/>
              <a:gd name="connsiteX3" fmla="*/ 0 w 3292381"/>
              <a:gd name="connsiteY3" fmla="*/ 5657849 h 5657849"/>
            </a:gdLst>
            <a:ahLst/>
            <a:cxnLst>
              <a:cxn ang="0">
                <a:pos x="connsiteX0" y="connsiteY0"/>
              </a:cxn>
              <a:cxn ang="0">
                <a:pos x="connsiteX1" y="connsiteY1"/>
              </a:cxn>
              <a:cxn ang="0">
                <a:pos x="connsiteX2" y="connsiteY2"/>
              </a:cxn>
              <a:cxn ang="0">
                <a:pos x="connsiteX3" y="connsiteY3"/>
              </a:cxn>
            </a:cxnLst>
            <a:rect l="l" t="t" r="r" b="b"/>
            <a:pathLst>
              <a:path w="3292381" h="5657849">
                <a:moveTo>
                  <a:pt x="3292381" y="0"/>
                </a:moveTo>
                <a:lnTo>
                  <a:pt x="246254" y="0"/>
                </a:lnTo>
                <a:cubicBezTo>
                  <a:pt x="110252" y="0"/>
                  <a:pt x="0" y="110253"/>
                  <a:pt x="0" y="246255"/>
                </a:cubicBezTo>
                <a:lnTo>
                  <a:pt x="0" y="5657849"/>
                </a:lnTo>
              </a:path>
            </a:pathLst>
          </a:custGeom>
          <a:noFill/>
          <a:ln w="9525" cap="flat" cmpd="sng" algn="ctr">
            <a:solidFill>
              <a:schemeClr val="accent6"/>
            </a:solid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 name="TextBox 31">
            <a:extLst>
              <a:ext uri="{FF2B5EF4-FFF2-40B4-BE49-F238E27FC236}">
                <a16:creationId xmlns:a16="http://schemas.microsoft.com/office/drawing/2014/main" id="{EE83EAAF-351F-7927-1E78-FC35BE2CEDE8}"/>
              </a:ext>
            </a:extLst>
          </p:cNvPr>
          <p:cNvSpPr txBox="1"/>
          <p:nvPr/>
        </p:nvSpPr>
        <p:spPr>
          <a:xfrm>
            <a:off x="4441004" y="631385"/>
            <a:ext cx="3800989" cy="615553"/>
          </a:xfrm>
          <a:prstGeom prst="rect">
            <a:avLst/>
          </a:prstGeom>
          <a:noFill/>
        </p:spPr>
        <p:txBody>
          <a:bodyPr wrap="none" lIns="91414" tIns="0" rIns="91414" bIns="0" rtlCol="0">
            <a:spAutoFit/>
          </a:bodyPr>
          <a:lstStyle/>
          <a:p>
            <a:pPr marL="0" marR="0" lvl="0" indent="0" algn="ctr" defTabSz="914016"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srgbClr val="FFFFFF"/>
                </a:solidFill>
                <a:effectLst/>
                <a:uLnTx/>
                <a:uFillTx/>
                <a:latin typeface="Segoe UI Semibold"/>
                <a:ea typeface="+mn-ea"/>
                <a:cs typeface="Segoe UI Semibold" panose="020B0702040204020203" pitchFamily="34" charset="0"/>
              </a:rPr>
              <a:t>Azure AI Studio</a:t>
            </a:r>
          </a:p>
        </p:txBody>
      </p:sp>
      <p:sp>
        <p:nvSpPr>
          <p:cNvPr id="29" name="Rectangle 28">
            <a:extLst>
              <a:ext uri="{FF2B5EF4-FFF2-40B4-BE49-F238E27FC236}">
                <a16:creationId xmlns:a16="http://schemas.microsoft.com/office/drawing/2014/main" id="{980751FE-EC42-E9BB-F4E5-8AE7440D1920}"/>
              </a:ext>
              <a:ext uri="{C183D7F6-B498-43B3-948B-1728B52AA6E4}">
                <adec:decorative xmlns:adec="http://schemas.microsoft.com/office/drawing/2017/decorative" val="1"/>
              </a:ext>
            </a:extLst>
          </p:cNvPr>
          <p:cNvSpPr>
            <a:spLocks/>
          </p:cNvSpPr>
          <p:nvPr/>
        </p:nvSpPr>
        <p:spPr bwMode="auto">
          <a:xfrm>
            <a:off x="919481" y="2338913"/>
            <a:ext cx="10353036" cy="3061818"/>
          </a:xfrm>
          <a:prstGeom prst="rect">
            <a:avLst/>
          </a:prstGeom>
          <a:solidFill>
            <a:schemeClr val="bg1">
              <a:lumMod val="85000"/>
              <a:lumOff val="15000"/>
              <a:alpha val="10000"/>
            </a:schemeClr>
          </a:solidFill>
          <a:ln w="1270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rgbClr val="1271EC"/>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l"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66" name="TextBox 65">
            <a:extLst>
              <a:ext uri="{FF2B5EF4-FFF2-40B4-BE49-F238E27FC236}">
                <a16:creationId xmlns:a16="http://schemas.microsoft.com/office/drawing/2014/main" id="{82E1674D-330C-A037-C065-D86ED562D9A2}"/>
              </a:ext>
            </a:extLst>
          </p:cNvPr>
          <p:cNvSpPr txBox="1"/>
          <p:nvPr/>
        </p:nvSpPr>
        <p:spPr>
          <a:xfrm>
            <a:off x="5226027" y="3634590"/>
            <a:ext cx="1739947" cy="1246507"/>
          </a:xfrm>
          <a:prstGeom prst="rect">
            <a:avLst/>
          </a:prstGeom>
          <a:noFill/>
        </p:spPr>
        <p:txBody>
          <a:bodyPr wrap="square" lIns="0" tIns="0" rIns="0" bIns="0" anchor="t">
            <a:spAutoFit/>
          </a:bodyPr>
          <a:lstStyle/>
          <a:p>
            <a:pPr marL="0" marR="0" lvl="0" indent="0" algn="ctr" defTabSz="932114" rtl="0" eaLnBrk="1" fontAlgn="auto" latinLnBrk="0" hangingPunct="1">
              <a:lnSpc>
                <a:spcPct val="100000"/>
              </a:lnSpc>
              <a:spcBef>
                <a:spcPct val="0"/>
              </a:spcBef>
              <a:spcAft>
                <a:spcPct val="0"/>
              </a:spcAft>
              <a:buClrTx/>
              <a:buSzTx/>
              <a:buFontTx/>
              <a:buNone/>
              <a:tabLst/>
              <a:defRPr/>
            </a:pPr>
            <a:r>
              <a:rPr kumimoji="0" lang="en-US" sz="1350" b="1" i="0" u="none" strike="noStrike" kern="1200" cap="none" spc="0" normalizeH="0" baseline="0" noProof="0">
                <a:ln>
                  <a:noFill/>
                </a:ln>
                <a:solidFill>
                  <a:srgbClr val="FFFFFF"/>
                </a:solidFill>
                <a:effectLst/>
                <a:uLnTx/>
                <a:uFillTx/>
                <a:latin typeface="Segoe UI"/>
                <a:ea typeface="+mn-ea"/>
                <a:cs typeface="Segoe UI"/>
              </a:rPr>
              <a:t>Hybrid &amp; Semantic Search</a:t>
            </a:r>
          </a:p>
          <a:p>
            <a:pPr marL="0" marR="0" lvl="0" indent="0" algn="ctr" defTabSz="932114" rtl="0" eaLnBrk="1" fontAlgn="auto" latinLnBrk="0" hangingPunct="1">
              <a:lnSpc>
                <a:spcPct val="100000"/>
              </a:lnSpc>
              <a:spcBef>
                <a:spcPct val="0"/>
              </a:spcBef>
              <a:spcAft>
                <a:spcPct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Segoe UI"/>
              <a:ea typeface="+mn-ea"/>
              <a:cs typeface="Segoe UI"/>
            </a:endParaRPr>
          </a:p>
          <a:p>
            <a:pPr marL="0" marR="0" lvl="0" indent="0" algn="ctr" defTabSz="932114" rtl="0" eaLnBrk="1" fontAlgn="auto" latinLnBrk="0" hangingPunct="1">
              <a:lnSpc>
                <a:spcPct val="100000"/>
              </a:lnSpc>
              <a:spcBef>
                <a:spcPct val="0"/>
              </a:spcBef>
              <a:spcAft>
                <a:spcPct val="0"/>
              </a:spcAft>
              <a:buClrTx/>
              <a:buSzTx/>
              <a:buFontTx/>
              <a:buNone/>
              <a:tabLst/>
              <a:defRPr/>
            </a:pPr>
            <a:r>
              <a:rPr kumimoji="0" lang="en-US" sz="1350" b="0" i="0" u="none" strike="noStrike" kern="1200" cap="none" spc="0" normalizeH="0" baseline="0" noProof="0">
                <a:ln>
                  <a:noFill/>
                </a:ln>
                <a:solidFill>
                  <a:srgbClr val="FFFFFF"/>
                </a:solidFill>
                <a:effectLst/>
                <a:uLnTx/>
                <a:uFillTx/>
                <a:latin typeface="Segoe UI"/>
                <a:ea typeface="+mn-ea"/>
                <a:cs typeface="Segoe UI"/>
              </a:rPr>
              <a:t>Retrieval Augmented Generation (RAG)</a:t>
            </a:r>
          </a:p>
          <a:p>
            <a:pPr marL="0" marR="0" lvl="0" indent="0" algn="ctr" defTabSz="932114" rtl="0" eaLnBrk="1" fontAlgn="auto" latinLnBrk="0" hangingPunct="1">
              <a:lnSpc>
                <a:spcPct val="100000"/>
              </a:lnSpc>
              <a:spcBef>
                <a:spcPct val="0"/>
              </a:spcBef>
              <a:spcAft>
                <a:spcPct val="0"/>
              </a:spcAft>
              <a:buClrTx/>
              <a:buSzTx/>
              <a:buFontTx/>
              <a:buNone/>
              <a:tabLst/>
              <a:defRPr/>
            </a:pPr>
            <a:r>
              <a:rPr kumimoji="0" lang="en-US" sz="1350" b="0" i="0" u="none" strike="noStrike" kern="1200" cap="none" spc="0" normalizeH="0" baseline="0" noProof="0">
                <a:ln>
                  <a:noFill/>
                </a:ln>
                <a:solidFill>
                  <a:srgbClr val="FFFFFF"/>
                </a:solidFill>
                <a:effectLst/>
                <a:uLnTx/>
                <a:uFillTx/>
                <a:latin typeface="Segoe UI"/>
                <a:ea typeface="+mn-ea"/>
                <a:cs typeface="Segoe UI"/>
              </a:rPr>
              <a:t>Vector support</a:t>
            </a:r>
          </a:p>
        </p:txBody>
      </p:sp>
      <p:sp>
        <p:nvSpPr>
          <p:cNvPr id="68" name="TextBox 67">
            <a:extLst>
              <a:ext uri="{FF2B5EF4-FFF2-40B4-BE49-F238E27FC236}">
                <a16:creationId xmlns:a16="http://schemas.microsoft.com/office/drawing/2014/main" id="{491892E6-E9F6-7E5A-9C6F-F730E65155F3}"/>
              </a:ext>
            </a:extLst>
          </p:cNvPr>
          <p:cNvSpPr txBox="1"/>
          <p:nvPr/>
        </p:nvSpPr>
        <p:spPr>
          <a:xfrm>
            <a:off x="7300432" y="3662588"/>
            <a:ext cx="1566713" cy="1265731"/>
          </a:xfrm>
          <a:prstGeom prst="rect">
            <a:avLst/>
          </a:prstGeom>
          <a:noFill/>
        </p:spPr>
        <p:txBody>
          <a:bodyPr wrap="square" lIns="0" tIns="0" rIns="0" bIns="0" anchor="t">
            <a:sp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371" b="1" i="0" u="none" strike="noStrike" kern="1200" cap="none" spc="0" normalizeH="0" baseline="0" noProof="0">
                <a:ln>
                  <a:noFill/>
                </a:ln>
                <a:solidFill>
                  <a:srgbClr val="FFFFFF"/>
                </a:solidFill>
                <a:effectLst/>
                <a:uLnTx/>
                <a:uFillTx/>
                <a:latin typeface="Segoe UI"/>
                <a:ea typeface="+mn-ea"/>
                <a:cs typeface="Segoe UI"/>
              </a:rPr>
              <a:t>Full Development Lifecycle </a:t>
            </a:r>
          </a:p>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1371" b="0" i="0" u="none" strike="noStrike" kern="1200" cap="none" spc="0" normalizeH="0" baseline="0" noProof="0">
              <a:ln>
                <a:noFill/>
              </a:ln>
              <a:solidFill>
                <a:srgbClr val="FFFFFF"/>
              </a:solidFill>
              <a:effectLst/>
              <a:uLnTx/>
              <a:uFillTx/>
              <a:latin typeface="Segoe UI"/>
              <a:ea typeface="+mn-ea"/>
              <a:cs typeface="Segoe UI"/>
            </a:endParaRPr>
          </a:p>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371" b="0" i="0" u="none" strike="noStrike" kern="1200" cap="none" spc="0" normalizeH="0" baseline="0" noProof="0">
                <a:ln>
                  <a:noFill/>
                </a:ln>
                <a:solidFill>
                  <a:srgbClr val="FFFFFF"/>
                </a:solidFill>
                <a:effectLst/>
                <a:uLnTx/>
                <a:uFillTx/>
                <a:latin typeface="Segoe UI"/>
                <a:ea typeface="+mn-ea"/>
                <a:cs typeface="Segoe UI"/>
              </a:rPr>
              <a:t>Model Catalog</a:t>
            </a:r>
          </a:p>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371" b="0" i="0" u="none" strike="noStrike" kern="1200" cap="none" spc="0" normalizeH="0" baseline="0" noProof="0">
                <a:ln>
                  <a:noFill/>
                </a:ln>
                <a:solidFill>
                  <a:srgbClr val="FFFFFF"/>
                </a:solidFill>
                <a:effectLst/>
                <a:uLnTx/>
                <a:uFillTx/>
                <a:latin typeface="Segoe UI"/>
                <a:ea typeface="+mn-ea"/>
                <a:cs typeface="Segoe UI"/>
              </a:rPr>
              <a:t>Prompt flow</a:t>
            </a:r>
          </a:p>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371" b="0" i="0" u="none" strike="noStrike" kern="1200" cap="none" spc="0" normalizeH="0" baseline="0" noProof="0" err="1">
                <a:ln>
                  <a:noFill/>
                </a:ln>
                <a:solidFill>
                  <a:srgbClr val="FFFFFF"/>
                </a:solidFill>
                <a:effectLst/>
                <a:uLnTx/>
                <a:uFillTx/>
                <a:latin typeface="Segoe UI"/>
                <a:ea typeface="+mn-ea"/>
                <a:cs typeface="Segoe UI"/>
              </a:rPr>
              <a:t>LLMOps</a:t>
            </a:r>
            <a:endParaRPr kumimoji="0" lang="en-US" sz="1371" b="0" i="0" u="none" strike="noStrike" kern="1200" cap="none" spc="0" normalizeH="0" baseline="0" noProof="0">
              <a:ln>
                <a:noFill/>
              </a:ln>
              <a:solidFill>
                <a:srgbClr val="FFFFFF"/>
              </a:solidFill>
              <a:effectLst/>
              <a:uLnTx/>
              <a:uFillTx/>
              <a:latin typeface="Segoe UI"/>
              <a:ea typeface="+mn-ea"/>
              <a:cs typeface="Segoe UI"/>
            </a:endParaRPr>
          </a:p>
        </p:txBody>
      </p:sp>
      <p:sp>
        <p:nvSpPr>
          <p:cNvPr id="69" name="TextBox 68">
            <a:extLst>
              <a:ext uri="{FF2B5EF4-FFF2-40B4-BE49-F238E27FC236}">
                <a16:creationId xmlns:a16="http://schemas.microsoft.com/office/drawing/2014/main" id="{5ECA95B3-59C0-2F0F-808C-A1BBA49F639D}"/>
              </a:ext>
            </a:extLst>
          </p:cNvPr>
          <p:cNvSpPr txBox="1"/>
          <p:nvPr/>
        </p:nvSpPr>
        <p:spPr>
          <a:xfrm>
            <a:off x="9422974" y="3592744"/>
            <a:ext cx="1566714" cy="1869760"/>
          </a:xfrm>
          <a:prstGeom prst="rect">
            <a:avLst/>
          </a:prstGeom>
          <a:noFill/>
        </p:spPr>
        <p:txBody>
          <a:bodyPr wrap="square" lIns="0" tIns="0" rIns="0" bIns="0" anchor="t">
            <a:sp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350" b="1" i="0" u="none" strike="noStrike" kern="1200" cap="none" spc="0" normalizeH="0" baseline="0" noProof="0">
                <a:ln>
                  <a:noFill/>
                </a:ln>
                <a:solidFill>
                  <a:srgbClr val="FFFFFF"/>
                </a:solidFill>
                <a:effectLst/>
                <a:uLnTx/>
                <a:uFillTx/>
                <a:latin typeface="Segoe UI"/>
                <a:ea typeface="+mn-ea"/>
                <a:cs typeface="Segoe UI"/>
              </a:rPr>
              <a:t>Safe &amp; Responsible AI</a:t>
            </a:r>
          </a:p>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Segoe UI"/>
              <a:ea typeface="+mn-ea"/>
              <a:cs typeface="Segoe UI"/>
            </a:endParaRPr>
          </a:p>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350" b="0" i="0" u="none" strike="noStrike" kern="1200" cap="none" spc="0" normalizeH="0" baseline="0" noProof="0">
                <a:ln>
                  <a:noFill/>
                </a:ln>
                <a:solidFill>
                  <a:srgbClr val="FFFFFF"/>
                </a:solidFill>
                <a:effectLst/>
                <a:uLnTx/>
                <a:uFillTx/>
                <a:latin typeface="Segoe UI"/>
                <a:ea typeface="+mn-ea"/>
                <a:cs typeface="Segoe UI"/>
              </a:rPr>
              <a:t>Content Classification</a:t>
            </a:r>
          </a:p>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350" b="0" i="0" u="none" strike="noStrike" kern="1200" cap="none" spc="0" normalizeH="0" baseline="0" noProof="0">
                <a:ln>
                  <a:noFill/>
                </a:ln>
                <a:solidFill>
                  <a:srgbClr val="FFFFFF"/>
                </a:solidFill>
                <a:effectLst/>
                <a:uLnTx/>
                <a:uFillTx/>
                <a:latin typeface="Segoe UI"/>
                <a:ea typeface="+mn-ea"/>
                <a:cs typeface="Segoe UI"/>
              </a:rPr>
              <a:t>Model Monitoring</a:t>
            </a:r>
          </a:p>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350" b="0" i="0" u="none" strike="noStrike" kern="1200" cap="none" spc="0" normalizeH="0" baseline="0" noProof="0">
                <a:ln>
                  <a:noFill/>
                </a:ln>
                <a:solidFill>
                  <a:srgbClr val="FFFFFF"/>
                </a:solidFill>
                <a:effectLst/>
                <a:uLnTx/>
                <a:uFillTx/>
                <a:latin typeface="Segoe UI"/>
                <a:ea typeface="+mn-ea"/>
                <a:cs typeface="Segoe UI"/>
              </a:rPr>
              <a:t>Jailbreak Risk Detection</a:t>
            </a:r>
          </a:p>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Segoe UI"/>
              <a:ea typeface="+mn-ea"/>
              <a:cs typeface="Segoe UI"/>
            </a:endParaRPr>
          </a:p>
        </p:txBody>
      </p:sp>
      <p:sp>
        <p:nvSpPr>
          <p:cNvPr id="50" name="Grey oval containing warning">
            <a:extLst>
              <a:ext uri="{FF2B5EF4-FFF2-40B4-BE49-F238E27FC236}">
                <a16:creationId xmlns:a16="http://schemas.microsoft.com/office/drawing/2014/main" id="{F227415F-2A46-4738-4DE7-EB629186554D}"/>
              </a:ext>
              <a:ext uri="{C183D7F6-B498-43B3-948B-1728B52AA6E4}">
                <adec:decorative xmlns:adec="http://schemas.microsoft.com/office/drawing/2017/decorative" val="1"/>
              </a:ext>
            </a:extLst>
          </p:cNvPr>
          <p:cNvSpPr/>
          <p:nvPr/>
        </p:nvSpPr>
        <p:spPr>
          <a:xfrm>
            <a:off x="5797975" y="2655735"/>
            <a:ext cx="732095" cy="735134"/>
          </a:xfrm>
          <a:prstGeom prst="ellipse">
            <a:avLst/>
          </a:prstGeom>
          <a:gradFill>
            <a:gsLst>
              <a:gs pos="0">
                <a:srgbClr val="1271EC"/>
              </a:gs>
              <a:gs pos="35000">
                <a:srgbClr val="D82E9B"/>
              </a:gs>
              <a:gs pos="100000">
                <a:srgbClr val="FFA38A"/>
              </a:gs>
            </a:gsLst>
            <a:lin ang="5400000" scaled="1"/>
          </a:gradFill>
          <a:ln w="1270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miter lim="400000"/>
          </a:ln>
          <a:effectLst>
            <a:outerShdw blurRad="127000" dist="38100" dir="2700000" algn="tl" rotWithShape="0">
              <a:schemeClr val="accent1">
                <a:alpha val="40000"/>
              </a:schemeClr>
            </a:outerShdw>
          </a:effectLst>
        </p:spPr>
        <p:txBody>
          <a:bodyPr lIns="45699" tIns="45699" rIns="45699" bIns="45699"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1675" rtl="0" eaLnBrk="1" fontAlgn="auto" latinLnBrk="0" hangingPunct="0">
              <a:lnSpc>
                <a:spcPct val="100000"/>
              </a:lnSpc>
              <a:spcBef>
                <a:spcPts val="0"/>
              </a:spcBef>
              <a:spcAft>
                <a:spcPts val="0"/>
              </a:spcAft>
              <a:buClrTx/>
              <a:buSzTx/>
              <a:buFontTx/>
              <a:buNone/>
              <a:tabLst/>
              <a:defRPr/>
            </a:pPr>
            <a:endParaRPr kumimoji="0" sz="2000" b="0" i="0" u="none" strike="noStrike" kern="0" cap="none" spc="0" normalizeH="0" baseline="0" noProof="0">
              <a:ln>
                <a:noFill/>
              </a:ln>
              <a:gradFill flip="none" rotWithShape="1">
                <a:gsLst>
                  <a:gs pos="0">
                    <a:srgbClr val="FFFFFF"/>
                  </a:gs>
                  <a:gs pos="100000">
                    <a:srgbClr val="FFFFFF"/>
                  </a:gs>
                </a:gsLst>
                <a:lin ang="5400000" scaled="0"/>
              </a:gradFill>
              <a:effectLst/>
              <a:uLnTx/>
              <a:uFillTx/>
              <a:latin typeface="Segoe UI Semilight"/>
              <a:ea typeface="+mn-ea"/>
              <a:cs typeface="Segoe UI Semilight"/>
              <a:sym typeface="Segoe UI Semilight"/>
            </a:endParaRPr>
          </a:p>
        </p:txBody>
      </p:sp>
      <p:sp>
        <p:nvSpPr>
          <p:cNvPr id="51" name="Grey oval containing warning_4">
            <a:extLst>
              <a:ext uri="{FF2B5EF4-FFF2-40B4-BE49-F238E27FC236}">
                <a16:creationId xmlns:a16="http://schemas.microsoft.com/office/drawing/2014/main" id="{DD53BEEA-B8AA-7E7F-994E-CF7A0338569A}"/>
              </a:ext>
              <a:ext uri="{C183D7F6-B498-43B3-948B-1728B52AA6E4}">
                <adec:decorative xmlns:adec="http://schemas.microsoft.com/office/drawing/2017/decorative" val="1"/>
              </a:ext>
            </a:extLst>
          </p:cNvPr>
          <p:cNvSpPr/>
          <p:nvPr/>
        </p:nvSpPr>
        <p:spPr>
          <a:xfrm>
            <a:off x="5843791" y="2701742"/>
            <a:ext cx="640462" cy="643121"/>
          </a:xfrm>
          <a:prstGeom prst="ellipse">
            <a:avLst/>
          </a:prstGeom>
          <a:solidFill>
            <a:schemeClr val="bg1"/>
          </a:solidFill>
          <a:ln w="1270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miter lim="400000"/>
          </a:ln>
          <a:effectLst/>
        </p:spPr>
        <p:txBody>
          <a:bodyPr lIns="45699" tIns="45699" rIns="45699" bIns="45699"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1675" rtl="0" eaLnBrk="1" fontAlgn="auto" latinLnBrk="0" hangingPunct="0">
              <a:lnSpc>
                <a:spcPct val="100000"/>
              </a:lnSpc>
              <a:spcBef>
                <a:spcPts val="0"/>
              </a:spcBef>
              <a:spcAft>
                <a:spcPts val="0"/>
              </a:spcAft>
              <a:buClrTx/>
              <a:buSzTx/>
              <a:buFontTx/>
              <a:buNone/>
              <a:tabLst/>
              <a:defRPr/>
            </a:pPr>
            <a:endParaRPr kumimoji="0" lang="en-US" sz="2000" b="0" i="0" u="none" strike="noStrike" kern="0" cap="none" spc="0" normalizeH="0" baseline="0" noProof="0">
              <a:ln>
                <a:noFill/>
              </a:ln>
              <a:gradFill flip="none" rotWithShape="1">
                <a:gsLst>
                  <a:gs pos="0">
                    <a:srgbClr val="FFFFFF"/>
                  </a:gs>
                  <a:gs pos="100000">
                    <a:srgbClr val="FFFFFF"/>
                  </a:gs>
                </a:gsLst>
                <a:lin ang="5400000" scaled="0"/>
              </a:gradFill>
              <a:effectLst/>
              <a:uLnTx/>
              <a:uFillTx/>
              <a:latin typeface="Segoe UI Semilight"/>
              <a:ea typeface="+mn-ea"/>
              <a:cs typeface="Segoe UI Semilight"/>
              <a:sym typeface="Segoe UI Semilight"/>
            </a:endParaRPr>
          </a:p>
        </p:txBody>
      </p:sp>
      <p:pic>
        <p:nvPicPr>
          <p:cNvPr id="10" name="Graphic 12" descr="Icon of a magnifying glass hover over a document">
            <a:extLst>
              <a:ext uri="{FF2B5EF4-FFF2-40B4-BE49-F238E27FC236}">
                <a16:creationId xmlns:a16="http://schemas.microsoft.com/office/drawing/2014/main" id="{58ED7418-80F2-25BE-9A23-62566A0C46A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025957" y="2853343"/>
            <a:ext cx="339916" cy="339916"/>
          </a:xfrm>
          <a:prstGeom prst="rect">
            <a:avLst/>
          </a:prstGeom>
        </p:spPr>
      </p:pic>
      <p:grpSp>
        <p:nvGrpSpPr>
          <p:cNvPr id="36" name="Group 35">
            <a:extLst>
              <a:ext uri="{FF2B5EF4-FFF2-40B4-BE49-F238E27FC236}">
                <a16:creationId xmlns:a16="http://schemas.microsoft.com/office/drawing/2014/main" id="{97EB07E6-8E46-DA76-B02A-40C5ADB6BC59}"/>
              </a:ext>
            </a:extLst>
          </p:cNvPr>
          <p:cNvGrpSpPr/>
          <p:nvPr/>
        </p:nvGrpSpPr>
        <p:grpSpPr>
          <a:xfrm>
            <a:off x="9819432" y="2655735"/>
            <a:ext cx="732095" cy="735134"/>
            <a:chOff x="10350461" y="2720488"/>
            <a:chExt cx="746775" cy="749875"/>
          </a:xfrm>
        </p:grpSpPr>
        <p:sp>
          <p:nvSpPr>
            <p:cNvPr id="21" name="Grey oval containing warning">
              <a:extLst>
                <a:ext uri="{FF2B5EF4-FFF2-40B4-BE49-F238E27FC236}">
                  <a16:creationId xmlns:a16="http://schemas.microsoft.com/office/drawing/2014/main" id="{1A0B8004-76AE-5D0C-EA9F-3534CD93FA06}"/>
                </a:ext>
                <a:ext uri="{C183D7F6-B498-43B3-948B-1728B52AA6E4}">
                  <adec:decorative xmlns:adec="http://schemas.microsoft.com/office/drawing/2017/decorative" val="1"/>
                </a:ext>
              </a:extLst>
            </p:cNvPr>
            <p:cNvSpPr/>
            <p:nvPr/>
          </p:nvSpPr>
          <p:spPr>
            <a:xfrm>
              <a:off x="10350461" y="2720488"/>
              <a:ext cx="746775" cy="749875"/>
            </a:xfrm>
            <a:prstGeom prst="ellipse">
              <a:avLst/>
            </a:prstGeom>
            <a:gradFill>
              <a:gsLst>
                <a:gs pos="0">
                  <a:srgbClr val="1271EC"/>
                </a:gs>
                <a:gs pos="50000">
                  <a:srgbClr val="D82E9B"/>
                </a:gs>
                <a:gs pos="100000">
                  <a:srgbClr val="FFA38A"/>
                </a:gs>
              </a:gsLst>
              <a:lin ang="5400000" scaled="1"/>
            </a:gradFill>
            <a:ln w="1270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miter lim="400000"/>
            </a:ln>
            <a:effectLst>
              <a:outerShdw blurRad="127000" dist="38100" dir="2700000" algn="tl" rotWithShape="0">
                <a:schemeClr val="accent1">
                  <a:alpha val="40000"/>
                </a:schemeClr>
              </a:outerShdw>
            </a:effectLst>
          </p:spPr>
          <p:txBody>
            <a:bodyPr lIns="45699" tIns="45699" rIns="45699" bIns="45699"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1675" rtl="0" eaLnBrk="1" fontAlgn="auto" latinLnBrk="0" hangingPunct="0">
                <a:lnSpc>
                  <a:spcPct val="100000"/>
                </a:lnSpc>
                <a:spcBef>
                  <a:spcPts val="0"/>
                </a:spcBef>
                <a:spcAft>
                  <a:spcPts val="0"/>
                </a:spcAft>
                <a:buClrTx/>
                <a:buSzTx/>
                <a:buFontTx/>
                <a:buNone/>
                <a:tabLst/>
                <a:defRPr/>
              </a:pPr>
              <a:endParaRPr kumimoji="0" sz="2000" b="0" i="0" u="none" strike="noStrike" kern="0" cap="none" spc="0" normalizeH="0" baseline="0" noProof="0">
                <a:ln>
                  <a:noFill/>
                </a:ln>
                <a:gradFill flip="none" rotWithShape="1">
                  <a:gsLst>
                    <a:gs pos="0">
                      <a:srgbClr val="FFFFFF"/>
                    </a:gs>
                    <a:gs pos="100000">
                      <a:srgbClr val="FFFFFF"/>
                    </a:gs>
                  </a:gsLst>
                  <a:lin ang="5400000" scaled="0"/>
                </a:gradFill>
                <a:effectLst/>
                <a:uLnTx/>
                <a:uFillTx/>
                <a:latin typeface="Segoe UI Semilight"/>
                <a:ea typeface="+mn-ea"/>
                <a:cs typeface="Segoe UI Semilight"/>
                <a:sym typeface="Segoe UI Semilight"/>
              </a:endParaRPr>
            </a:p>
          </p:txBody>
        </p:sp>
        <p:grpSp>
          <p:nvGrpSpPr>
            <p:cNvPr id="35" name="Group 34">
              <a:extLst>
                <a:ext uri="{FF2B5EF4-FFF2-40B4-BE49-F238E27FC236}">
                  <a16:creationId xmlns:a16="http://schemas.microsoft.com/office/drawing/2014/main" id="{81E2CA57-D2D3-582F-4E20-8B621337EB9A}"/>
                </a:ext>
              </a:extLst>
            </p:cNvPr>
            <p:cNvGrpSpPr/>
            <p:nvPr/>
          </p:nvGrpSpPr>
          <p:grpSpPr>
            <a:xfrm>
              <a:off x="10397196" y="2767417"/>
              <a:ext cx="653305" cy="656017"/>
              <a:chOff x="10397196" y="2767417"/>
              <a:chExt cx="653305" cy="656017"/>
            </a:xfrm>
          </p:grpSpPr>
          <p:sp>
            <p:nvSpPr>
              <p:cNvPr id="22" name="Grey oval containing warning_4">
                <a:extLst>
                  <a:ext uri="{FF2B5EF4-FFF2-40B4-BE49-F238E27FC236}">
                    <a16:creationId xmlns:a16="http://schemas.microsoft.com/office/drawing/2014/main" id="{9A43DBC7-CD89-73B6-EAA1-E7A308591774}"/>
                  </a:ext>
                  <a:ext uri="{C183D7F6-B498-43B3-948B-1728B52AA6E4}">
                    <adec:decorative xmlns:adec="http://schemas.microsoft.com/office/drawing/2017/decorative" val="1"/>
                  </a:ext>
                </a:extLst>
              </p:cNvPr>
              <p:cNvSpPr/>
              <p:nvPr/>
            </p:nvSpPr>
            <p:spPr>
              <a:xfrm>
                <a:off x="10397196" y="2767417"/>
                <a:ext cx="653305" cy="656017"/>
              </a:xfrm>
              <a:prstGeom prst="ellipse">
                <a:avLst/>
              </a:prstGeom>
              <a:solidFill>
                <a:schemeClr val="bg1"/>
              </a:solidFill>
              <a:ln w="1270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miter lim="400000"/>
              </a:ln>
              <a:effectLst/>
            </p:spPr>
            <p:txBody>
              <a:bodyPr lIns="45699" tIns="45699" rIns="45699" bIns="45699"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1675" rtl="0" eaLnBrk="1" fontAlgn="auto" latinLnBrk="0" hangingPunct="0">
                  <a:lnSpc>
                    <a:spcPct val="100000"/>
                  </a:lnSpc>
                  <a:spcBef>
                    <a:spcPts val="0"/>
                  </a:spcBef>
                  <a:spcAft>
                    <a:spcPts val="0"/>
                  </a:spcAft>
                  <a:buClrTx/>
                  <a:buSzTx/>
                  <a:buFontTx/>
                  <a:buNone/>
                  <a:tabLst/>
                  <a:defRPr/>
                </a:pPr>
                <a:endParaRPr kumimoji="0" lang="en-US" sz="2000" b="0" i="0" u="none" strike="noStrike" kern="0" cap="none" spc="0" normalizeH="0" baseline="0" noProof="0">
                  <a:ln>
                    <a:noFill/>
                  </a:ln>
                  <a:gradFill flip="none" rotWithShape="1">
                    <a:gsLst>
                      <a:gs pos="0">
                        <a:srgbClr val="FFFFFF"/>
                      </a:gs>
                      <a:gs pos="100000">
                        <a:srgbClr val="FFFFFF"/>
                      </a:gs>
                    </a:gsLst>
                    <a:lin ang="5400000" scaled="0"/>
                  </a:gradFill>
                  <a:effectLst/>
                  <a:uLnTx/>
                  <a:uFillTx/>
                  <a:latin typeface="Segoe UI Semilight"/>
                  <a:ea typeface="+mn-ea"/>
                  <a:cs typeface="Segoe UI Semilight"/>
                  <a:sym typeface="Segoe UI Semilight"/>
                </a:endParaRPr>
              </a:p>
            </p:txBody>
          </p:sp>
          <p:grpSp>
            <p:nvGrpSpPr>
              <p:cNvPr id="16" name="Graphic 454" descr="Icon of a lock">
                <a:extLst>
                  <a:ext uri="{FF2B5EF4-FFF2-40B4-BE49-F238E27FC236}">
                    <a16:creationId xmlns:a16="http://schemas.microsoft.com/office/drawing/2014/main" id="{EF736D30-05E5-5C4E-3983-E3FFB035E8A6}"/>
                  </a:ext>
                </a:extLst>
              </p:cNvPr>
              <p:cNvGrpSpPr/>
              <p:nvPr/>
            </p:nvGrpSpPr>
            <p:grpSpPr>
              <a:xfrm>
                <a:off x="10630687" y="2929668"/>
                <a:ext cx="186322" cy="311587"/>
                <a:chOff x="10846024" y="2601168"/>
                <a:chExt cx="270319" cy="452056"/>
              </a:xfrm>
            </p:grpSpPr>
            <p:sp>
              <p:nvSpPr>
                <p:cNvPr id="17" name="Freeform: Shape 16">
                  <a:extLst>
                    <a:ext uri="{FF2B5EF4-FFF2-40B4-BE49-F238E27FC236}">
                      <a16:creationId xmlns:a16="http://schemas.microsoft.com/office/drawing/2014/main" id="{EA07AF48-7FA9-A8EE-D424-538B1606EAE5}"/>
                    </a:ext>
                  </a:extLst>
                </p:cNvPr>
                <p:cNvSpPr/>
                <p:nvPr/>
              </p:nvSpPr>
              <p:spPr>
                <a:xfrm>
                  <a:off x="10846024" y="2813480"/>
                  <a:ext cx="270319" cy="239744"/>
                </a:xfrm>
                <a:custGeom>
                  <a:avLst/>
                  <a:gdLst>
                    <a:gd name="connsiteX0" fmla="*/ 0 w 270319"/>
                    <a:gd name="connsiteY0" fmla="*/ 0 h 239744"/>
                    <a:gd name="connsiteX1" fmla="*/ 270320 w 270319"/>
                    <a:gd name="connsiteY1" fmla="*/ 0 h 239744"/>
                    <a:gd name="connsiteX2" fmla="*/ 270320 w 270319"/>
                    <a:gd name="connsiteY2" fmla="*/ 239744 h 239744"/>
                    <a:gd name="connsiteX3" fmla="*/ 0 w 270319"/>
                    <a:gd name="connsiteY3" fmla="*/ 239744 h 239744"/>
                  </a:gdLst>
                  <a:ahLst/>
                  <a:cxnLst>
                    <a:cxn ang="0">
                      <a:pos x="connsiteX0" y="connsiteY0"/>
                    </a:cxn>
                    <a:cxn ang="0">
                      <a:pos x="connsiteX1" y="connsiteY1"/>
                    </a:cxn>
                    <a:cxn ang="0">
                      <a:pos x="connsiteX2" y="connsiteY2"/>
                    </a:cxn>
                    <a:cxn ang="0">
                      <a:pos x="connsiteX3" y="connsiteY3"/>
                    </a:cxn>
                  </a:cxnLst>
                  <a:rect l="l" t="t" r="r" b="b"/>
                  <a:pathLst>
                    <a:path w="270319" h="239744">
                      <a:moveTo>
                        <a:pt x="0" y="0"/>
                      </a:moveTo>
                      <a:lnTo>
                        <a:pt x="270320" y="0"/>
                      </a:lnTo>
                      <a:lnTo>
                        <a:pt x="270320" y="239744"/>
                      </a:lnTo>
                      <a:lnTo>
                        <a:pt x="0" y="239744"/>
                      </a:lnTo>
                      <a:close/>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horz" wrap="square" lIns="91401" tIns="45700" rIns="91401" bIns="45700"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8" name="Freeform: Shape 17">
                  <a:extLst>
                    <a:ext uri="{FF2B5EF4-FFF2-40B4-BE49-F238E27FC236}">
                      <a16:creationId xmlns:a16="http://schemas.microsoft.com/office/drawing/2014/main" id="{505C2BA0-5D55-7C62-83AA-F51BD8CB08C5}"/>
                    </a:ext>
                  </a:extLst>
                </p:cNvPr>
                <p:cNvSpPr/>
                <p:nvPr/>
              </p:nvSpPr>
              <p:spPr>
                <a:xfrm>
                  <a:off x="10865741" y="2601168"/>
                  <a:ext cx="230885" cy="212312"/>
                </a:xfrm>
                <a:custGeom>
                  <a:avLst/>
                  <a:gdLst>
                    <a:gd name="connsiteX0" fmla="*/ 0 w 230885"/>
                    <a:gd name="connsiteY0" fmla="*/ 212312 h 212312"/>
                    <a:gd name="connsiteX1" fmla="*/ 0 w 230885"/>
                    <a:gd name="connsiteY1" fmla="*/ 115443 h 212312"/>
                    <a:gd name="connsiteX2" fmla="*/ 115443 w 230885"/>
                    <a:gd name="connsiteY2" fmla="*/ 0 h 212312"/>
                    <a:gd name="connsiteX3" fmla="*/ 115443 w 230885"/>
                    <a:gd name="connsiteY3" fmla="*/ 0 h 212312"/>
                    <a:gd name="connsiteX4" fmla="*/ 230886 w 230885"/>
                    <a:gd name="connsiteY4" fmla="*/ 115443 h 212312"/>
                    <a:gd name="connsiteX5" fmla="*/ 230886 w 230885"/>
                    <a:gd name="connsiteY5" fmla="*/ 204788 h 212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885" h="212312">
                      <a:moveTo>
                        <a:pt x="0" y="212312"/>
                      </a:moveTo>
                      <a:lnTo>
                        <a:pt x="0" y="115443"/>
                      </a:lnTo>
                      <a:cubicBezTo>
                        <a:pt x="0" y="51721"/>
                        <a:pt x="51721" y="0"/>
                        <a:pt x="115443" y="0"/>
                      </a:cubicBezTo>
                      <a:lnTo>
                        <a:pt x="115443" y="0"/>
                      </a:lnTo>
                      <a:cubicBezTo>
                        <a:pt x="179165" y="0"/>
                        <a:pt x="230886" y="51721"/>
                        <a:pt x="230886" y="115443"/>
                      </a:cubicBezTo>
                      <a:lnTo>
                        <a:pt x="230886" y="204788"/>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horz" wrap="square" lIns="91401" tIns="45700" rIns="91401" bIns="45700"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9" name="Freeform: Shape 18">
                  <a:extLst>
                    <a:ext uri="{FF2B5EF4-FFF2-40B4-BE49-F238E27FC236}">
                      <a16:creationId xmlns:a16="http://schemas.microsoft.com/office/drawing/2014/main" id="{A626C027-2B92-0F58-FC0A-C89A8BA36443}"/>
                    </a:ext>
                  </a:extLst>
                </p:cNvPr>
                <p:cNvSpPr/>
                <p:nvPr/>
              </p:nvSpPr>
              <p:spPr>
                <a:xfrm>
                  <a:off x="10950323" y="2868725"/>
                  <a:ext cx="61721" cy="61722"/>
                </a:xfrm>
                <a:custGeom>
                  <a:avLst/>
                  <a:gdLst>
                    <a:gd name="connsiteX0" fmla="*/ 61722 w 61721"/>
                    <a:gd name="connsiteY0" fmla="*/ 30861 h 61722"/>
                    <a:gd name="connsiteX1" fmla="*/ 30861 w 61721"/>
                    <a:gd name="connsiteY1" fmla="*/ 61722 h 61722"/>
                    <a:gd name="connsiteX2" fmla="*/ 0 w 61721"/>
                    <a:gd name="connsiteY2" fmla="*/ 30861 h 61722"/>
                    <a:gd name="connsiteX3" fmla="*/ 30861 w 61721"/>
                    <a:gd name="connsiteY3" fmla="*/ 0 h 61722"/>
                    <a:gd name="connsiteX4" fmla="*/ 61722 w 61721"/>
                    <a:gd name="connsiteY4" fmla="*/ 30861 h 617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721" h="61722">
                      <a:moveTo>
                        <a:pt x="61722" y="30861"/>
                      </a:moveTo>
                      <a:cubicBezTo>
                        <a:pt x="61722" y="47905"/>
                        <a:pt x="47905" y="61722"/>
                        <a:pt x="30861" y="61722"/>
                      </a:cubicBezTo>
                      <a:cubicBezTo>
                        <a:pt x="13817" y="61722"/>
                        <a:pt x="0" y="47905"/>
                        <a:pt x="0" y="30861"/>
                      </a:cubicBezTo>
                      <a:cubicBezTo>
                        <a:pt x="0" y="13817"/>
                        <a:pt x="13817" y="0"/>
                        <a:pt x="30861" y="0"/>
                      </a:cubicBezTo>
                      <a:cubicBezTo>
                        <a:pt x="47905" y="0"/>
                        <a:pt x="61722" y="13817"/>
                        <a:pt x="61722" y="30861"/>
                      </a:cubicBezTo>
                      <a:close/>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horz" wrap="square" lIns="91401" tIns="45700" rIns="91401" bIns="45700"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0" name="Freeform: Shape 19">
                  <a:extLst>
                    <a:ext uri="{FF2B5EF4-FFF2-40B4-BE49-F238E27FC236}">
                      <a16:creationId xmlns:a16="http://schemas.microsoft.com/office/drawing/2014/main" id="{8521DFAC-1A4D-9FEB-43E6-D48CAB36C5F2}"/>
                    </a:ext>
                  </a:extLst>
                </p:cNvPr>
                <p:cNvSpPr/>
                <p:nvPr/>
              </p:nvSpPr>
              <p:spPr>
                <a:xfrm>
                  <a:off x="10981184" y="2911207"/>
                  <a:ext cx="9525" cy="70389"/>
                </a:xfrm>
                <a:custGeom>
                  <a:avLst/>
                  <a:gdLst>
                    <a:gd name="connsiteX0" fmla="*/ 0 w 9525"/>
                    <a:gd name="connsiteY0" fmla="*/ 70390 h 70389"/>
                    <a:gd name="connsiteX1" fmla="*/ 0 w 9525"/>
                    <a:gd name="connsiteY1" fmla="*/ 0 h 70389"/>
                  </a:gdLst>
                  <a:ahLst/>
                  <a:cxnLst>
                    <a:cxn ang="0">
                      <a:pos x="connsiteX0" y="connsiteY0"/>
                    </a:cxn>
                    <a:cxn ang="0">
                      <a:pos x="connsiteX1" y="connsiteY1"/>
                    </a:cxn>
                  </a:cxnLst>
                  <a:rect l="l" t="t" r="r" b="b"/>
                  <a:pathLst>
                    <a:path w="9525" h="70389">
                      <a:moveTo>
                        <a:pt x="0" y="70390"/>
                      </a:moveTo>
                      <a:lnTo>
                        <a:pt x="0" y="0"/>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horz" wrap="square" lIns="91401" tIns="45700" rIns="91401" bIns="45700"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sp>
        <p:nvSpPr>
          <p:cNvPr id="63" name="Text Placeholder 1">
            <a:extLst>
              <a:ext uri="{FF2B5EF4-FFF2-40B4-BE49-F238E27FC236}">
                <a16:creationId xmlns:a16="http://schemas.microsoft.com/office/drawing/2014/main" id="{DA0366D6-D25F-550D-808A-872FC9217F8E}"/>
              </a:ext>
            </a:extLst>
          </p:cNvPr>
          <p:cNvSpPr txBox="1">
            <a:spLocks/>
          </p:cNvSpPr>
          <p:nvPr/>
        </p:nvSpPr>
        <p:spPr>
          <a:xfrm>
            <a:off x="3217608" y="5694119"/>
            <a:ext cx="5757602" cy="301749"/>
          </a:xfrm>
          <a:prstGeom prst="rect">
            <a:avLst/>
          </a:prstGeom>
          <a:noFill/>
        </p:spPr>
        <p:txBody>
          <a:bodyPr vert="horz" wrap="none" lIns="0" tIns="0" rIns="0" bIns="0" rtlCol="0" anchor="t">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12448" algn="l" defTabSz="950938" rtl="0" eaLnBrk="1" fontAlgn="auto" latinLnBrk="0" hangingPunct="1">
              <a:lnSpc>
                <a:spcPct val="100000"/>
              </a:lnSpc>
              <a:spcBef>
                <a:spcPts val="0"/>
              </a:spcBef>
              <a:spcAft>
                <a:spcPts val="0"/>
              </a:spcAft>
              <a:buClrTx/>
              <a:buSzTx/>
              <a:buFontTx/>
              <a:buNone/>
              <a:tabLst/>
              <a:defRPr/>
            </a:pPr>
            <a:r>
              <a:rPr kumimoji="0" lang="en-US" sz="1961" b="0" i="0" u="none" strike="noStrike" kern="1200" cap="none" spc="0" normalizeH="0" baseline="0" noProof="0">
                <a:ln>
                  <a:noFill/>
                </a:ln>
                <a:solidFill>
                  <a:srgbClr val="8661C5">
                    <a:lumMod val="60000"/>
                    <a:lumOff val="40000"/>
                  </a:srgbClr>
                </a:solidFill>
                <a:effectLst/>
                <a:uLnTx/>
                <a:uFillTx/>
                <a:latin typeface="Segoe UI Semibold"/>
                <a:ea typeface="+mn-ea"/>
                <a:cs typeface="+mn-cs"/>
              </a:rPr>
              <a:t>Explore, build, evaluate, and deploy AI responsibly</a:t>
            </a:r>
            <a:endParaRPr kumimoji="0" lang="en-US" sz="1961" b="0" i="0" u="none" strike="noStrike" kern="1200" cap="none" spc="0" normalizeH="0" baseline="0" noProof="0">
              <a:ln>
                <a:noFill/>
              </a:ln>
              <a:solidFill>
                <a:srgbClr val="8661C5">
                  <a:lumMod val="60000"/>
                  <a:lumOff val="40000"/>
                </a:srgbClr>
              </a:solidFill>
              <a:effectLst/>
              <a:uLnTx/>
              <a:uFillTx/>
              <a:latin typeface="Segoe UI"/>
              <a:ea typeface="+mn-ea"/>
              <a:cs typeface="Segoe UI"/>
            </a:endParaRPr>
          </a:p>
        </p:txBody>
      </p:sp>
      <p:sp>
        <p:nvSpPr>
          <p:cNvPr id="87" name="TextBox 86">
            <a:extLst>
              <a:ext uri="{FF2B5EF4-FFF2-40B4-BE49-F238E27FC236}">
                <a16:creationId xmlns:a16="http://schemas.microsoft.com/office/drawing/2014/main" id="{11A1964A-2B78-10B9-CE15-B4749D5BD1ED}"/>
              </a:ext>
            </a:extLst>
          </p:cNvPr>
          <p:cNvSpPr txBox="1"/>
          <p:nvPr/>
        </p:nvSpPr>
        <p:spPr>
          <a:xfrm>
            <a:off x="1036415" y="3646359"/>
            <a:ext cx="1569353" cy="1454244"/>
          </a:xfrm>
          <a:prstGeom prst="rect">
            <a:avLst/>
          </a:prstGeom>
          <a:noFill/>
        </p:spPr>
        <p:txBody>
          <a:bodyPr wrap="square" lIns="0" tIns="0" rIns="0" bIns="0" anchor="t">
            <a:sp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350" b="1" i="0" u="none" strike="noStrike" kern="1200" cap="none" spc="0" normalizeH="0" baseline="0" noProof="0">
                <a:ln>
                  <a:noFill/>
                </a:ln>
                <a:solidFill>
                  <a:srgbClr val="FFFFFF"/>
                </a:solidFill>
                <a:effectLst/>
                <a:uLnTx/>
                <a:uFillTx/>
                <a:latin typeface="Segoe UI"/>
                <a:ea typeface="+mn-ea"/>
                <a:cs typeface="Segoe UI"/>
              </a:rPr>
              <a:t>Unified Platform </a:t>
            </a:r>
          </a:p>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Segoe UI"/>
              <a:ea typeface="+mn-ea"/>
              <a:cs typeface="Segoe UI"/>
            </a:endParaRPr>
          </a:p>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Segoe UI"/>
              <a:ea typeface="+mn-ea"/>
              <a:cs typeface="Segoe UI"/>
            </a:endParaRPr>
          </a:p>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350" b="0" i="0" u="none" strike="noStrike" kern="1200" cap="none" spc="0" normalizeH="0" baseline="0" noProof="0">
                <a:ln>
                  <a:noFill/>
                </a:ln>
                <a:solidFill>
                  <a:srgbClr val="FFFFFF"/>
                </a:solidFill>
                <a:effectLst/>
                <a:uLnTx/>
                <a:uFillTx/>
                <a:latin typeface="Segoe UI"/>
                <a:ea typeface="+mn-ea"/>
                <a:cs typeface="Segoe UI"/>
              </a:rPr>
              <a:t>Multimodal AI Tools Code-centric Developer Experiences</a:t>
            </a:r>
          </a:p>
        </p:txBody>
      </p:sp>
      <p:sp>
        <p:nvSpPr>
          <p:cNvPr id="62" name="Grey oval containing warning">
            <a:extLst>
              <a:ext uri="{FF2B5EF4-FFF2-40B4-BE49-F238E27FC236}">
                <a16:creationId xmlns:a16="http://schemas.microsoft.com/office/drawing/2014/main" id="{556E9F7C-6596-9D00-9DC9-9DAF23EAA4FE}"/>
              </a:ext>
              <a:ext uri="{C183D7F6-B498-43B3-948B-1728B52AA6E4}">
                <adec:decorative xmlns:adec="http://schemas.microsoft.com/office/drawing/2017/decorative" val="1"/>
              </a:ext>
            </a:extLst>
          </p:cNvPr>
          <p:cNvSpPr/>
          <p:nvPr/>
        </p:nvSpPr>
        <p:spPr>
          <a:xfrm>
            <a:off x="1424416" y="2655735"/>
            <a:ext cx="732095" cy="735134"/>
          </a:xfrm>
          <a:prstGeom prst="ellipse">
            <a:avLst/>
          </a:prstGeom>
          <a:gradFill>
            <a:gsLst>
              <a:gs pos="0">
                <a:srgbClr val="1271EC"/>
              </a:gs>
              <a:gs pos="50000">
                <a:srgbClr val="D82E9B"/>
              </a:gs>
              <a:gs pos="100000">
                <a:srgbClr val="FFA38A"/>
              </a:gs>
            </a:gsLst>
            <a:lin ang="5400000" scaled="1"/>
          </a:gradFill>
          <a:ln w="1270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miter lim="400000"/>
          </a:ln>
          <a:effectLst>
            <a:outerShdw blurRad="127000" dist="38100" dir="2700000" algn="tl" rotWithShape="0">
              <a:schemeClr val="accent1">
                <a:alpha val="40000"/>
              </a:schemeClr>
            </a:outerShdw>
          </a:effectLst>
        </p:spPr>
        <p:txBody>
          <a:bodyPr lIns="45699" tIns="45699" rIns="45699" bIns="45699"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1675" rtl="0" eaLnBrk="1" fontAlgn="auto" latinLnBrk="0" hangingPunct="0">
              <a:lnSpc>
                <a:spcPct val="100000"/>
              </a:lnSpc>
              <a:spcBef>
                <a:spcPts val="0"/>
              </a:spcBef>
              <a:spcAft>
                <a:spcPts val="0"/>
              </a:spcAft>
              <a:buClrTx/>
              <a:buSzTx/>
              <a:buFontTx/>
              <a:buNone/>
              <a:tabLst/>
              <a:defRPr sz="2000">
                <a:gradFill flip="none" rotWithShape="1">
                  <a:gsLst>
                    <a:gs pos="0">
                      <a:srgbClr val="FFFFFF"/>
                    </a:gs>
                    <a:gs pos="100000">
                      <a:srgbClr val="FFFFFF"/>
                    </a:gs>
                  </a:gsLst>
                  <a:lin ang="5400000" scaled="0"/>
                </a:gradFill>
                <a:latin typeface="Segoe UI Semilight"/>
                <a:ea typeface="Segoe UI Semilight"/>
                <a:cs typeface="Segoe UI Semilight"/>
                <a:sym typeface="Segoe UI Semilight"/>
              </a:defRPr>
            </a:pPr>
            <a:endParaRPr kumimoji="0" sz="2000" b="0" i="0" u="none" strike="noStrike" kern="0" cap="none" spc="0" normalizeH="0" baseline="0" noProof="0">
              <a:ln>
                <a:noFill/>
              </a:ln>
              <a:gradFill flip="none" rotWithShape="1">
                <a:gsLst>
                  <a:gs pos="0">
                    <a:srgbClr val="FFFFFF"/>
                  </a:gs>
                  <a:gs pos="100000">
                    <a:srgbClr val="FFFFFF"/>
                  </a:gs>
                </a:gsLst>
                <a:lin ang="5400000" scaled="0"/>
              </a:gradFill>
              <a:effectLst/>
              <a:uLnTx/>
              <a:uFillTx/>
              <a:latin typeface="Segoe UI Semilight"/>
              <a:cs typeface="Segoe UI Semilight"/>
              <a:sym typeface="Segoe UI Semilight"/>
            </a:endParaRPr>
          </a:p>
        </p:txBody>
      </p:sp>
      <p:sp>
        <p:nvSpPr>
          <p:cNvPr id="70" name="Grey oval containing warning_4">
            <a:extLst>
              <a:ext uri="{FF2B5EF4-FFF2-40B4-BE49-F238E27FC236}">
                <a16:creationId xmlns:a16="http://schemas.microsoft.com/office/drawing/2014/main" id="{7657AD8D-B3EE-DA51-CE68-050562BAC253}"/>
              </a:ext>
              <a:ext uri="{C183D7F6-B498-43B3-948B-1728B52AA6E4}">
                <adec:decorative xmlns:adec="http://schemas.microsoft.com/office/drawing/2017/decorative" val="1"/>
              </a:ext>
            </a:extLst>
          </p:cNvPr>
          <p:cNvSpPr/>
          <p:nvPr/>
        </p:nvSpPr>
        <p:spPr>
          <a:xfrm>
            <a:off x="1470231" y="2701741"/>
            <a:ext cx="640463" cy="643120"/>
          </a:xfrm>
          <a:prstGeom prst="ellipse">
            <a:avLst/>
          </a:prstGeom>
          <a:solidFill>
            <a:schemeClr val="bg1"/>
          </a:solidFill>
          <a:ln w="1270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miter lim="400000"/>
          </a:ln>
          <a:effectLst/>
        </p:spPr>
        <p:txBody>
          <a:bodyPr lIns="45699" tIns="45699" rIns="45699" bIns="45699"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1675" rtl="0" eaLnBrk="1" fontAlgn="auto" latinLnBrk="0" hangingPunct="0">
              <a:lnSpc>
                <a:spcPct val="100000"/>
              </a:lnSpc>
              <a:spcBef>
                <a:spcPts val="0"/>
              </a:spcBef>
              <a:spcAft>
                <a:spcPts val="0"/>
              </a:spcAft>
              <a:buClrTx/>
              <a:buSzTx/>
              <a:buFontTx/>
              <a:buNone/>
              <a:tabLst/>
              <a:defRPr/>
            </a:pPr>
            <a:endParaRPr kumimoji="0" lang="en-US" sz="2000" b="0" i="0" u="none" strike="noStrike" kern="0" cap="none" spc="0" normalizeH="0" baseline="0" noProof="0">
              <a:ln>
                <a:noFill/>
              </a:ln>
              <a:gradFill flip="none" rotWithShape="1">
                <a:gsLst>
                  <a:gs pos="0">
                    <a:srgbClr val="FFFFFF"/>
                  </a:gs>
                  <a:gs pos="100000">
                    <a:srgbClr val="FFFFFF"/>
                  </a:gs>
                </a:gsLst>
                <a:lin ang="5400000" scaled="0"/>
              </a:gradFill>
              <a:effectLst/>
              <a:uLnTx/>
              <a:uFillTx/>
              <a:latin typeface="Segoe UI Semilight"/>
              <a:ea typeface="+mn-ea"/>
              <a:cs typeface="Segoe UI Semilight"/>
              <a:sym typeface="Segoe UI Semilight"/>
            </a:endParaRPr>
          </a:p>
        </p:txBody>
      </p:sp>
      <p:sp>
        <p:nvSpPr>
          <p:cNvPr id="2" name="TextBox 1">
            <a:extLst>
              <a:ext uri="{FF2B5EF4-FFF2-40B4-BE49-F238E27FC236}">
                <a16:creationId xmlns:a16="http://schemas.microsoft.com/office/drawing/2014/main" id="{28D95DCF-48A3-07C4-A6F2-8BA3BDABE1B0}"/>
              </a:ext>
            </a:extLst>
          </p:cNvPr>
          <p:cNvSpPr txBox="1"/>
          <p:nvPr/>
        </p:nvSpPr>
        <p:spPr>
          <a:xfrm>
            <a:off x="3255087" y="3595969"/>
            <a:ext cx="1565326" cy="1476686"/>
          </a:xfrm>
          <a:prstGeom prst="rect">
            <a:avLst/>
          </a:prstGeom>
          <a:noFill/>
        </p:spPr>
        <p:txBody>
          <a:bodyPr wrap="square" lIns="0" tIns="0" rIns="0" bIns="0" anchor="t">
            <a:sp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371" b="1" i="0" u="none" strike="noStrike" kern="1200" cap="none" spc="0" normalizeH="0" baseline="0" noProof="0">
                <a:ln>
                  <a:noFill/>
                </a:ln>
                <a:solidFill>
                  <a:srgbClr val="FFFFFF"/>
                </a:solidFill>
                <a:effectLst/>
                <a:uLnTx/>
                <a:uFillTx/>
                <a:latin typeface="Segoe UI"/>
                <a:ea typeface="+mn-ea"/>
                <a:cs typeface="Segoe UI"/>
              </a:rPr>
              <a:t>Data Integration </a:t>
            </a:r>
          </a:p>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1371" b="0" i="0" u="none" strike="noStrike" kern="1200" cap="none" spc="0" normalizeH="0" baseline="0" noProof="0">
              <a:ln>
                <a:noFill/>
              </a:ln>
              <a:solidFill>
                <a:srgbClr val="FFFFFF"/>
              </a:solidFill>
              <a:effectLst/>
              <a:uLnTx/>
              <a:uFillTx/>
              <a:latin typeface="Segoe UI"/>
              <a:ea typeface="+mn-ea"/>
              <a:cs typeface="Segoe UI"/>
            </a:endParaRPr>
          </a:p>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1371" b="0" i="0" u="none" strike="noStrike" kern="1200" cap="none" spc="0" normalizeH="0" baseline="0" noProof="0">
              <a:ln>
                <a:noFill/>
              </a:ln>
              <a:solidFill>
                <a:srgbClr val="FFFFFF"/>
              </a:solidFill>
              <a:effectLst/>
              <a:uLnTx/>
              <a:uFillTx/>
              <a:latin typeface="Segoe UI"/>
              <a:ea typeface="+mn-ea"/>
              <a:cs typeface="Segoe UI"/>
            </a:endParaRPr>
          </a:p>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371" b="0" i="0" u="none" strike="noStrike" kern="1200" cap="none" spc="0" normalizeH="0" baseline="0" noProof="0">
                <a:ln>
                  <a:noFill/>
                </a:ln>
                <a:solidFill>
                  <a:srgbClr val="FFFFFF"/>
                </a:solidFill>
                <a:effectLst/>
                <a:uLnTx/>
                <a:uFillTx/>
                <a:latin typeface="Segoe UI"/>
                <a:ea typeface="+mn-ea"/>
                <a:cs typeface="Segoe UI"/>
              </a:rPr>
              <a:t>Ground models using your</a:t>
            </a:r>
            <a:br>
              <a:rPr kumimoji="0" lang="en-US" sz="1371" b="0" i="0" u="none" strike="noStrike" kern="1200" cap="none" spc="0" normalizeH="0" baseline="0" noProof="0">
                <a:ln>
                  <a:noFill/>
                </a:ln>
                <a:solidFill>
                  <a:srgbClr val="FFFFFF"/>
                </a:solidFill>
                <a:effectLst/>
                <a:uLnTx/>
                <a:uFillTx/>
                <a:latin typeface="Segoe UI"/>
                <a:ea typeface="+mn-ea"/>
                <a:cs typeface="Segoe UI" pitchFamily="34" charset="0"/>
              </a:rPr>
            </a:br>
            <a:r>
              <a:rPr kumimoji="0" lang="en-US" sz="1371" b="0" i="0" u="none" strike="noStrike" kern="1200" cap="none" spc="0" normalizeH="0" baseline="0" noProof="0">
                <a:ln>
                  <a:noFill/>
                </a:ln>
                <a:solidFill>
                  <a:srgbClr val="FFFFFF"/>
                </a:solidFill>
                <a:effectLst/>
                <a:uLnTx/>
                <a:uFillTx/>
                <a:latin typeface="Segoe UI"/>
                <a:ea typeface="+mn-ea"/>
                <a:cs typeface="Segoe UI"/>
              </a:rPr>
              <a:t>own data</a:t>
            </a:r>
          </a:p>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371" b="0" i="0" u="none" strike="noStrike" kern="1200" cap="none" spc="0" normalizeH="0" baseline="0" noProof="0">
                <a:ln>
                  <a:noFill/>
                </a:ln>
                <a:solidFill>
                  <a:srgbClr val="FFFFFF"/>
                </a:solidFill>
                <a:effectLst/>
                <a:uLnTx/>
                <a:uFillTx/>
                <a:latin typeface="Segoe UI"/>
                <a:ea typeface="+mn-ea"/>
                <a:cs typeface="Segoe UI"/>
              </a:rPr>
              <a:t>Microsoft Fabric</a:t>
            </a:r>
            <a:endParaRPr kumimoji="0" lang="en-US" sz="1371"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11" name="Grey oval containing warning">
            <a:extLst>
              <a:ext uri="{FF2B5EF4-FFF2-40B4-BE49-F238E27FC236}">
                <a16:creationId xmlns:a16="http://schemas.microsoft.com/office/drawing/2014/main" id="{37B7FF4D-AB6C-6DF9-E4A1-017BD71A6C32}"/>
              </a:ext>
              <a:ext uri="{C183D7F6-B498-43B3-948B-1728B52AA6E4}">
                <adec:decorative xmlns:adec="http://schemas.microsoft.com/office/drawing/2017/decorative" val="1"/>
              </a:ext>
            </a:extLst>
          </p:cNvPr>
          <p:cNvSpPr/>
          <p:nvPr/>
        </p:nvSpPr>
        <p:spPr>
          <a:xfrm>
            <a:off x="3670118" y="2654012"/>
            <a:ext cx="732095" cy="735134"/>
          </a:xfrm>
          <a:prstGeom prst="ellipse">
            <a:avLst/>
          </a:prstGeom>
          <a:gradFill>
            <a:gsLst>
              <a:gs pos="0">
                <a:srgbClr val="1271EC"/>
              </a:gs>
              <a:gs pos="50000">
                <a:srgbClr val="D82E9B"/>
              </a:gs>
              <a:gs pos="100000">
                <a:srgbClr val="FFA38A"/>
              </a:gs>
            </a:gsLst>
            <a:lin ang="5400000" scaled="1"/>
          </a:gradFill>
          <a:ln w="1270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miter lim="400000"/>
          </a:ln>
          <a:effectLst>
            <a:outerShdw blurRad="127000" dist="38100" dir="2700000" algn="tl" rotWithShape="0">
              <a:schemeClr val="accent1">
                <a:alpha val="40000"/>
              </a:schemeClr>
            </a:outerShdw>
          </a:effectLst>
        </p:spPr>
        <p:txBody>
          <a:bodyPr lIns="45699" tIns="45699" rIns="45699" bIns="45699"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1675" rtl="0" eaLnBrk="1" fontAlgn="auto" latinLnBrk="0" hangingPunct="0">
              <a:lnSpc>
                <a:spcPct val="100000"/>
              </a:lnSpc>
              <a:spcBef>
                <a:spcPts val="0"/>
              </a:spcBef>
              <a:spcAft>
                <a:spcPts val="0"/>
              </a:spcAft>
              <a:buClrTx/>
              <a:buSzTx/>
              <a:buFontTx/>
              <a:buNone/>
              <a:tabLst/>
              <a:defRPr/>
            </a:pPr>
            <a:endParaRPr kumimoji="0" sz="2000" b="0" i="0" u="none" strike="noStrike" kern="0" cap="none" spc="0" normalizeH="0" baseline="0" noProof="0">
              <a:ln>
                <a:noFill/>
              </a:ln>
              <a:gradFill flip="none" rotWithShape="1">
                <a:gsLst>
                  <a:gs pos="0">
                    <a:srgbClr val="FFFFFF"/>
                  </a:gs>
                  <a:gs pos="100000">
                    <a:srgbClr val="FFFFFF"/>
                  </a:gs>
                </a:gsLst>
                <a:lin ang="5400000" scaled="0"/>
              </a:gradFill>
              <a:effectLst/>
              <a:uLnTx/>
              <a:uFillTx/>
              <a:latin typeface="Segoe UI Semilight"/>
              <a:ea typeface="+mn-ea"/>
              <a:cs typeface="Segoe UI Semilight"/>
              <a:sym typeface="Segoe UI Semilight"/>
            </a:endParaRPr>
          </a:p>
        </p:txBody>
      </p:sp>
      <p:sp>
        <p:nvSpPr>
          <p:cNvPr id="12" name="Grey oval containing warning_4">
            <a:extLst>
              <a:ext uri="{FF2B5EF4-FFF2-40B4-BE49-F238E27FC236}">
                <a16:creationId xmlns:a16="http://schemas.microsoft.com/office/drawing/2014/main" id="{477482EE-1EC5-8724-CA54-A1ABFBCA6188}"/>
              </a:ext>
              <a:ext uri="{C183D7F6-B498-43B3-948B-1728B52AA6E4}">
                <adec:decorative xmlns:adec="http://schemas.microsoft.com/office/drawing/2017/decorative" val="1"/>
              </a:ext>
            </a:extLst>
          </p:cNvPr>
          <p:cNvSpPr/>
          <p:nvPr/>
        </p:nvSpPr>
        <p:spPr>
          <a:xfrm>
            <a:off x="3715934" y="2700019"/>
            <a:ext cx="640463" cy="643120"/>
          </a:xfrm>
          <a:prstGeom prst="ellipse">
            <a:avLst/>
          </a:prstGeom>
          <a:solidFill>
            <a:schemeClr val="bg1"/>
          </a:solidFill>
          <a:ln w="1270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miter lim="400000"/>
          </a:ln>
          <a:effectLst/>
        </p:spPr>
        <p:txBody>
          <a:bodyPr lIns="45699" tIns="45699" rIns="45699" bIns="45699"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1675" rtl="0" eaLnBrk="1" fontAlgn="auto" latinLnBrk="0" hangingPunct="0">
              <a:lnSpc>
                <a:spcPct val="100000"/>
              </a:lnSpc>
              <a:spcBef>
                <a:spcPts val="0"/>
              </a:spcBef>
              <a:spcAft>
                <a:spcPts val="0"/>
              </a:spcAft>
              <a:buClrTx/>
              <a:buSzTx/>
              <a:buFontTx/>
              <a:buNone/>
              <a:tabLst/>
              <a:defRPr/>
            </a:pPr>
            <a:endParaRPr kumimoji="0" lang="en-US" sz="2000" b="0" i="0" u="none" strike="noStrike" kern="0" cap="none" spc="0" normalizeH="0" baseline="0" noProof="0">
              <a:ln>
                <a:noFill/>
              </a:ln>
              <a:gradFill flip="none" rotWithShape="1">
                <a:gsLst>
                  <a:gs pos="0">
                    <a:srgbClr val="FFFFFF"/>
                  </a:gs>
                  <a:gs pos="100000">
                    <a:srgbClr val="FFFFFF"/>
                  </a:gs>
                </a:gsLst>
                <a:lin ang="5400000" scaled="0"/>
              </a:gradFill>
              <a:effectLst/>
              <a:uLnTx/>
              <a:uFillTx/>
              <a:latin typeface="Segoe UI Semilight"/>
              <a:ea typeface="+mn-ea"/>
              <a:cs typeface="Segoe UI Semilight"/>
              <a:sym typeface="Segoe UI Semilight"/>
            </a:endParaRPr>
          </a:p>
        </p:txBody>
      </p:sp>
      <p:sp>
        <p:nvSpPr>
          <p:cNvPr id="28" name="people_5" title="Icon of a person with a box around them">
            <a:extLst>
              <a:ext uri="{FF2B5EF4-FFF2-40B4-BE49-F238E27FC236}">
                <a16:creationId xmlns:a16="http://schemas.microsoft.com/office/drawing/2014/main" id="{AB9B6661-9617-47A7-AF7D-FFA3A6AF7208}"/>
              </a:ext>
            </a:extLst>
          </p:cNvPr>
          <p:cNvSpPr>
            <a:spLocks noChangeAspect="1" noEditPoints="1"/>
          </p:cNvSpPr>
          <p:nvPr/>
        </p:nvSpPr>
        <p:spPr bwMode="auto">
          <a:xfrm>
            <a:off x="1659302" y="2872563"/>
            <a:ext cx="262321" cy="261279"/>
          </a:xfrm>
          <a:custGeom>
            <a:avLst/>
            <a:gdLst>
              <a:gd name="T0" fmla="*/ 90 w 347"/>
              <a:gd name="T1" fmla="*/ 124 h 347"/>
              <a:gd name="T2" fmla="*/ 175 w 347"/>
              <a:gd name="T3" fmla="*/ 39 h 347"/>
              <a:gd name="T4" fmla="*/ 260 w 347"/>
              <a:gd name="T5" fmla="*/ 124 h 347"/>
              <a:gd name="T6" fmla="*/ 175 w 347"/>
              <a:gd name="T7" fmla="*/ 209 h 347"/>
              <a:gd name="T8" fmla="*/ 90 w 347"/>
              <a:gd name="T9" fmla="*/ 124 h 347"/>
              <a:gd name="T10" fmla="*/ 325 w 347"/>
              <a:gd name="T11" fmla="*/ 347 h 347"/>
              <a:gd name="T12" fmla="*/ 347 w 347"/>
              <a:gd name="T13" fmla="*/ 347 h 347"/>
              <a:gd name="T14" fmla="*/ 347 w 347"/>
              <a:gd name="T15" fmla="*/ 0 h 347"/>
              <a:gd name="T16" fmla="*/ 0 w 347"/>
              <a:gd name="T17" fmla="*/ 0 h 347"/>
              <a:gd name="T18" fmla="*/ 0 w 347"/>
              <a:gd name="T19" fmla="*/ 347 h 347"/>
              <a:gd name="T20" fmla="*/ 19 w 347"/>
              <a:gd name="T21" fmla="*/ 347 h 347"/>
              <a:gd name="T22" fmla="*/ 36 w 347"/>
              <a:gd name="T23" fmla="*/ 347 h 347"/>
              <a:gd name="T24" fmla="*/ 174 w 347"/>
              <a:gd name="T25" fmla="*/ 209 h 347"/>
              <a:gd name="T26" fmla="*/ 311 w 347"/>
              <a:gd name="T27" fmla="*/ 347 h 347"/>
              <a:gd name="T28" fmla="*/ 325 w 347"/>
              <a:gd name="T29" fmla="*/ 347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47" h="347">
                <a:moveTo>
                  <a:pt x="90" y="124"/>
                </a:moveTo>
                <a:cubicBezTo>
                  <a:pt x="90" y="77"/>
                  <a:pt x="128" y="39"/>
                  <a:pt x="175" y="39"/>
                </a:cubicBezTo>
                <a:cubicBezTo>
                  <a:pt x="222" y="39"/>
                  <a:pt x="260" y="77"/>
                  <a:pt x="260" y="124"/>
                </a:cubicBezTo>
                <a:cubicBezTo>
                  <a:pt x="260" y="171"/>
                  <a:pt x="222" y="209"/>
                  <a:pt x="175" y="209"/>
                </a:cubicBezTo>
                <a:cubicBezTo>
                  <a:pt x="128" y="209"/>
                  <a:pt x="90" y="171"/>
                  <a:pt x="90" y="124"/>
                </a:cubicBezTo>
                <a:close/>
                <a:moveTo>
                  <a:pt x="325" y="347"/>
                </a:moveTo>
                <a:cubicBezTo>
                  <a:pt x="347" y="347"/>
                  <a:pt x="347" y="347"/>
                  <a:pt x="347" y="347"/>
                </a:cubicBezTo>
                <a:cubicBezTo>
                  <a:pt x="347" y="0"/>
                  <a:pt x="347" y="0"/>
                  <a:pt x="347" y="0"/>
                </a:cubicBezTo>
                <a:cubicBezTo>
                  <a:pt x="0" y="0"/>
                  <a:pt x="0" y="0"/>
                  <a:pt x="0" y="0"/>
                </a:cubicBezTo>
                <a:cubicBezTo>
                  <a:pt x="0" y="347"/>
                  <a:pt x="0" y="347"/>
                  <a:pt x="0" y="347"/>
                </a:cubicBezTo>
                <a:cubicBezTo>
                  <a:pt x="19" y="347"/>
                  <a:pt x="19" y="347"/>
                  <a:pt x="19" y="347"/>
                </a:cubicBezTo>
                <a:cubicBezTo>
                  <a:pt x="36" y="347"/>
                  <a:pt x="36" y="347"/>
                  <a:pt x="36" y="347"/>
                </a:cubicBezTo>
                <a:cubicBezTo>
                  <a:pt x="36" y="271"/>
                  <a:pt x="98" y="209"/>
                  <a:pt x="174" y="209"/>
                </a:cubicBezTo>
                <a:cubicBezTo>
                  <a:pt x="249" y="209"/>
                  <a:pt x="311" y="271"/>
                  <a:pt x="311" y="347"/>
                </a:cubicBezTo>
                <a:lnTo>
                  <a:pt x="325" y="347"/>
                </a:lnTo>
                <a:close/>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pic>
        <p:nvPicPr>
          <p:cNvPr id="34" name="Graphic 33">
            <a:extLst>
              <a:ext uri="{FF2B5EF4-FFF2-40B4-BE49-F238E27FC236}">
                <a16:creationId xmlns:a16="http://schemas.microsoft.com/office/drawing/2014/main" id="{03048DCF-1A42-B971-3DB1-E64263A06FE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558159" y="495033"/>
            <a:ext cx="876510" cy="876510"/>
          </a:xfrm>
          <a:prstGeom prst="rect">
            <a:avLst/>
          </a:prstGeom>
        </p:spPr>
      </p:pic>
      <p:sp>
        <p:nvSpPr>
          <p:cNvPr id="85" name="Graphic 136">
            <a:extLst>
              <a:ext uri="{FF2B5EF4-FFF2-40B4-BE49-F238E27FC236}">
                <a16:creationId xmlns:a16="http://schemas.microsoft.com/office/drawing/2014/main" id="{C4EB4C37-CC56-A8CF-233E-8AB053C6191E}"/>
              </a:ext>
              <a:ext uri="{C183D7F6-B498-43B3-948B-1728B52AA6E4}">
                <adec:decorative xmlns:adec="http://schemas.microsoft.com/office/drawing/2017/decorative" val="1"/>
              </a:ext>
            </a:extLst>
          </p:cNvPr>
          <p:cNvSpPr/>
          <p:nvPr/>
        </p:nvSpPr>
        <p:spPr>
          <a:xfrm>
            <a:off x="3877509" y="2877166"/>
            <a:ext cx="365074" cy="282507"/>
          </a:xfrm>
          <a:custGeom>
            <a:avLst/>
            <a:gdLst>
              <a:gd name="connsiteX0" fmla="*/ 137160 w 350779"/>
              <a:gd name="connsiteY0" fmla="*/ 137160 h 399577"/>
              <a:gd name="connsiteX1" fmla="*/ 274320 w 350779"/>
              <a:gd name="connsiteY1" fmla="*/ 68580 h 399577"/>
              <a:gd name="connsiteX2" fmla="*/ 137160 w 350779"/>
              <a:gd name="connsiteY2" fmla="*/ 0 h 399577"/>
              <a:gd name="connsiteX3" fmla="*/ 0 w 350779"/>
              <a:gd name="connsiteY3" fmla="*/ 68580 h 399577"/>
              <a:gd name="connsiteX4" fmla="*/ 137160 w 350779"/>
              <a:gd name="connsiteY4" fmla="*/ 137160 h 399577"/>
              <a:gd name="connsiteX5" fmla="*/ 244371 w 350779"/>
              <a:gd name="connsiteY5" fmla="*/ 137520 h 399577"/>
              <a:gd name="connsiteX6" fmla="*/ 274320 w 350779"/>
              <a:gd name="connsiteY6" fmla="*/ 117050 h 399577"/>
              <a:gd name="connsiteX7" fmla="*/ 274320 w 350779"/>
              <a:gd name="connsiteY7" fmla="*/ 185367 h 399577"/>
              <a:gd name="connsiteX8" fmla="*/ 253632 w 350779"/>
              <a:gd name="connsiteY8" fmla="*/ 190326 h 399577"/>
              <a:gd name="connsiteX9" fmla="*/ 231496 w 350779"/>
              <a:gd name="connsiteY9" fmla="*/ 205166 h 399577"/>
              <a:gd name="connsiteX10" fmla="*/ 217780 w 350779"/>
              <a:gd name="connsiteY10" fmla="*/ 218882 h 399577"/>
              <a:gd name="connsiteX11" fmla="*/ 204535 w 350779"/>
              <a:gd name="connsiteY11" fmla="*/ 250886 h 399577"/>
              <a:gd name="connsiteX12" fmla="*/ 204613 w 350779"/>
              <a:gd name="connsiteY12" fmla="*/ 253556 h 399577"/>
              <a:gd name="connsiteX13" fmla="*/ 201900 w 350779"/>
              <a:gd name="connsiteY13" fmla="*/ 253474 h 399577"/>
              <a:gd name="connsiteX14" fmla="*/ 169896 w 350779"/>
              <a:gd name="connsiteY14" fmla="*/ 266731 h 399577"/>
              <a:gd name="connsiteX15" fmla="*/ 156180 w 350779"/>
              <a:gd name="connsiteY15" fmla="*/ 280446 h 399577"/>
              <a:gd name="connsiteX16" fmla="*/ 138470 w 350779"/>
              <a:gd name="connsiteY16" fmla="*/ 311143 h 399577"/>
              <a:gd name="connsiteX17" fmla="*/ 138532 w 350779"/>
              <a:gd name="connsiteY17" fmla="*/ 346580 h 399577"/>
              <a:gd name="connsiteX18" fmla="*/ 121158 w 350779"/>
              <a:gd name="connsiteY18" fmla="*/ 364045 h 399577"/>
              <a:gd name="connsiteX19" fmla="*/ 120030 w 350779"/>
              <a:gd name="connsiteY19" fmla="*/ 365230 h 399577"/>
              <a:gd name="connsiteX20" fmla="*/ 0 w 350779"/>
              <a:gd name="connsiteY20" fmla="*/ 297180 h 399577"/>
              <a:gd name="connsiteX21" fmla="*/ 0 w 350779"/>
              <a:gd name="connsiteY21" fmla="*/ 117050 h 399577"/>
              <a:gd name="connsiteX22" fmla="*/ 29950 w 350779"/>
              <a:gd name="connsiteY22" fmla="*/ 137520 h 399577"/>
              <a:gd name="connsiteX23" fmla="*/ 137160 w 350779"/>
              <a:gd name="connsiteY23" fmla="*/ 160020 h 399577"/>
              <a:gd name="connsiteX24" fmla="*/ 244371 w 350779"/>
              <a:gd name="connsiteY24" fmla="*/ 137520 h 399577"/>
              <a:gd name="connsiteX25" fmla="*/ 347424 w 350779"/>
              <a:gd name="connsiteY25" fmla="*/ 202402 h 399577"/>
              <a:gd name="connsiteX26" fmla="*/ 350780 w 350779"/>
              <a:gd name="connsiteY26" fmla="*/ 194319 h 399577"/>
              <a:gd name="connsiteX27" fmla="*/ 347435 w 350779"/>
              <a:gd name="connsiteY27" fmla="*/ 186229 h 399577"/>
              <a:gd name="connsiteX28" fmla="*/ 339352 w 350779"/>
              <a:gd name="connsiteY28" fmla="*/ 182875 h 399577"/>
              <a:gd name="connsiteX29" fmla="*/ 331262 w 350779"/>
              <a:gd name="connsiteY29" fmla="*/ 186218 h 399577"/>
              <a:gd name="connsiteX30" fmla="*/ 304150 w 350779"/>
              <a:gd name="connsiteY30" fmla="*/ 213330 h 399577"/>
              <a:gd name="connsiteX31" fmla="*/ 303350 w 350779"/>
              <a:gd name="connsiteY31" fmla="*/ 214541 h 399577"/>
              <a:gd name="connsiteX32" fmla="*/ 274331 w 350779"/>
              <a:gd name="connsiteY32" fmla="*/ 208424 h 399577"/>
              <a:gd name="connsiteX33" fmla="*/ 247663 w 350779"/>
              <a:gd name="connsiteY33" fmla="*/ 221399 h 399577"/>
              <a:gd name="connsiteX34" fmla="*/ 233947 w 350779"/>
              <a:gd name="connsiteY34" fmla="*/ 235115 h 399577"/>
              <a:gd name="connsiteX35" fmla="*/ 227395 w 350779"/>
              <a:gd name="connsiteY35" fmla="*/ 250957 h 399577"/>
              <a:gd name="connsiteX36" fmla="*/ 233947 w 350779"/>
              <a:gd name="connsiteY36" fmla="*/ 266799 h 399577"/>
              <a:gd name="connsiteX37" fmla="*/ 266911 w 350779"/>
              <a:gd name="connsiteY37" fmla="*/ 299695 h 399577"/>
              <a:gd name="connsiteX38" fmla="*/ 282765 w 350779"/>
              <a:gd name="connsiteY38" fmla="*/ 306260 h 399577"/>
              <a:gd name="connsiteX39" fmla="*/ 298618 w 350779"/>
              <a:gd name="connsiteY39" fmla="*/ 299695 h 399577"/>
              <a:gd name="connsiteX40" fmla="*/ 312334 w 350779"/>
              <a:gd name="connsiteY40" fmla="*/ 285979 h 399577"/>
              <a:gd name="connsiteX41" fmla="*/ 325318 w 350779"/>
              <a:gd name="connsiteY41" fmla="*/ 259301 h 399577"/>
              <a:gd name="connsiteX42" fmla="*/ 319192 w 350779"/>
              <a:gd name="connsiteY42" fmla="*/ 230269 h 399577"/>
              <a:gd name="connsiteX43" fmla="*/ 320403 w 350779"/>
              <a:gd name="connsiteY43" fmla="*/ 229469 h 399577"/>
              <a:gd name="connsiteX44" fmla="*/ 347424 w 350779"/>
              <a:gd name="connsiteY44" fmla="*/ 202402 h 399577"/>
              <a:gd name="connsiteX45" fmla="*/ 217778 w 350779"/>
              <a:gd name="connsiteY45" fmla="*/ 282893 h 399577"/>
              <a:gd name="connsiteX46" fmla="*/ 210509 w 350779"/>
              <a:gd name="connsiteY46" fmla="*/ 278035 h 399577"/>
              <a:gd name="connsiteX47" fmla="*/ 201936 w 350779"/>
              <a:gd name="connsiteY47" fmla="*/ 276329 h 399577"/>
              <a:gd name="connsiteX48" fmla="*/ 193361 w 350779"/>
              <a:gd name="connsiteY48" fmla="*/ 278035 h 399577"/>
              <a:gd name="connsiteX49" fmla="*/ 186094 w 350779"/>
              <a:gd name="connsiteY49" fmla="*/ 282893 h 399577"/>
              <a:gd name="connsiteX50" fmla="*/ 172378 w 350779"/>
              <a:gd name="connsiteY50" fmla="*/ 296609 h 399577"/>
              <a:gd name="connsiteX51" fmla="*/ 159394 w 350779"/>
              <a:gd name="connsiteY51" fmla="*/ 323286 h 399577"/>
              <a:gd name="connsiteX52" fmla="*/ 165520 w 350779"/>
              <a:gd name="connsiteY52" fmla="*/ 352318 h 399577"/>
              <a:gd name="connsiteX53" fmla="*/ 164309 w 350779"/>
              <a:gd name="connsiteY53" fmla="*/ 353118 h 399577"/>
              <a:gd name="connsiteX54" fmla="*/ 137288 w 350779"/>
              <a:gd name="connsiteY54" fmla="*/ 380208 h 399577"/>
              <a:gd name="connsiteX55" fmla="*/ 134080 w 350779"/>
              <a:gd name="connsiteY55" fmla="*/ 388247 h 399577"/>
              <a:gd name="connsiteX56" fmla="*/ 137427 w 350779"/>
              <a:gd name="connsiteY56" fmla="*/ 396230 h 399577"/>
              <a:gd name="connsiteX57" fmla="*/ 145410 w 350779"/>
              <a:gd name="connsiteY57" fmla="*/ 399577 h 399577"/>
              <a:gd name="connsiteX58" fmla="*/ 153450 w 350779"/>
              <a:gd name="connsiteY58" fmla="*/ 396370 h 399577"/>
              <a:gd name="connsiteX59" fmla="*/ 180539 w 350779"/>
              <a:gd name="connsiteY59" fmla="*/ 369258 h 399577"/>
              <a:gd name="connsiteX60" fmla="*/ 181362 w 350779"/>
              <a:gd name="connsiteY60" fmla="*/ 368046 h 399577"/>
              <a:gd name="connsiteX61" fmla="*/ 210381 w 350779"/>
              <a:gd name="connsiteY61" fmla="*/ 374163 h 399577"/>
              <a:gd name="connsiteX62" fmla="*/ 237049 w 350779"/>
              <a:gd name="connsiteY62" fmla="*/ 361188 h 399577"/>
              <a:gd name="connsiteX63" fmla="*/ 250765 w 350779"/>
              <a:gd name="connsiteY63" fmla="*/ 347472 h 399577"/>
              <a:gd name="connsiteX64" fmla="*/ 257328 w 350779"/>
              <a:gd name="connsiteY64" fmla="*/ 331619 h 399577"/>
              <a:gd name="connsiteX65" fmla="*/ 250765 w 350779"/>
              <a:gd name="connsiteY65" fmla="*/ 315765 h 399577"/>
              <a:gd name="connsiteX66" fmla="*/ 217778 w 350779"/>
              <a:gd name="connsiteY66" fmla="*/ 282893 h 399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50779" h="399577">
                <a:moveTo>
                  <a:pt x="137160" y="137160"/>
                </a:moveTo>
                <a:cubicBezTo>
                  <a:pt x="212911" y="137160"/>
                  <a:pt x="274320" y="106456"/>
                  <a:pt x="274320" y="68580"/>
                </a:cubicBezTo>
                <a:cubicBezTo>
                  <a:pt x="274320" y="30704"/>
                  <a:pt x="212911" y="0"/>
                  <a:pt x="137160" y="0"/>
                </a:cubicBezTo>
                <a:cubicBezTo>
                  <a:pt x="61409" y="0"/>
                  <a:pt x="0" y="30704"/>
                  <a:pt x="0" y="68580"/>
                </a:cubicBezTo>
                <a:cubicBezTo>
                  <a:pt x="0" y="106456"/>
                  <a:pt x="61409" y="137160"/>
                  <a:pt x="137160" y="137160"/>
                </a:cubicBezTo>
                <a:close/>
                <a:moveTo>
                  <a:pt x="244371" y="137520"/>
                </a:moveTo>
                <a:cubicBezTo>
                  <a:pt x="255102" y="132154"/>
                  <a:pt x="265571" y="125326"/>
                  <a:pt x="274320" y="117050"/>
                </a:cubicBezTo>
                <a:lnTo>
                  <a:pt x="274320" y="185367"/>
                </a:lnTo>
                <a:cubicBezTo>
                  <a:pt x="267217" y="185920"/>
                  <a:pt x="260234" y="187591"/>
                  <a:pt x="253632" y="190326"/>
                </a:cubicBezTo>
                <a:cubicBezTo>
                  <a:pt x="245345" y="193759"/>
                  <a:pt x="237822" y="198804"/>
                  <a:pt x="231496" y="205166"/>
                </a:cubicBezTo>
                <a:lnTo>
                  <a:pt x="217780" y="218882"/>
                </a:lnTo>
                <a:cubicBezTo>
                  <a:pt x="209299" y="227372"/>
                  <a:pt x="204535" y="238885"/>
                  <a:pt x="204535" y="250886"/>
                </a:cubicBezTo>
                <a:cubicBezTo>
                  <a:pt x="204535" y="251780"/>
                  <a:pt x="204560" y="252669"/>
                  <a:pt x="204613" y="253556"/>
                </a:cubicBezTo>
                <a:cubicBezTo>
                  <a:pt x="203712" y="253501"/>
                  <a:pt x="202807" y="253474"/>
                  <a:pt x="201900" y="253474"/>
                </a:cubicBezTo>
                <a:cubicBezTo>
                  <a:pt x="189896" y="253474"/>
                  <a:pt x="178383" y="258243"/>
                  <a:pt x="169896" y="266731"/>
                </a:cubicBezTo>
                <a:lnTo>
                  <a:pt x="156180" y="280446"/>
                </a:lnTo>
                <a:cubicBezTo>
                  <a:pt x="147678" y="288941"/>
                  <a:pt x="141570" y="299530"/>
                  <a:pt x="138470" y="311143"/>
                </a:cubicBezTo>
                <a:cubicBezTo>
                  <a:pt x="135372" y="322753"/>
                  <a:pt x="135393" y="334979"/>
                  <a:pt x="138532" y="346580"/>
                </a:cubicBezTo>
                <a:lnTo>
                  <a:pt x="121158" y="364045"/>
                </a:lnTo>
                <a:cubicBezTo>
                  <a:pt x="120772" y="364432"/>
                  <a:pt x="120396" y="364827"/>
                  <a:pt x="120030" y="365230"/>
                </a:cubicBezTo>
                <a:cubicBezTo>
                  <a:pt x="52363" y="361014"/>
                  <a:pt x="0" y="332156"/>
                  <a:pt x="0" y="297180"/>
                </a:cubicBezTo>
                <a:lnTo>
                  <a:pt x="0" y="117050"/>
                </a:lnTo>
                <a:cubicBezTo>
                  <a:pt x="8749" y="125326"/>
                  <a:pt x="19218" y="132154"/>
                  <a:pt x="29950" y="137520"/>
                </a:cubicBezTo>
                <a:cubicBezTo>
                  <a:pt x="58568" y="151829"/>
                  <a:pt x="96505" y="160020"/>
                  <a:pt x="137160" y="160020"/>
                </a:cubicBezTo>
                <a:cubicBezTo>
                  <a:pt x="177814" y="160020"/>
                  <a:pt x="215750" y="151829"/>
                  <a:pt x="244371" y="137520"/>
                </a:cubicBezTo>
                <a:close/>
                <a:moveTo>
                  <a:pt x="347424" y="202402"/>
                </a:moveTo>
                <a:cubicBezTo>
                  <a:pt x="349571" y="200260"/>
                  <a:pt x="350778" y="197353"/>
                  <a:pt x="350780" y="194319"/>
                </a:cubicBezTo>
                <a:cubicBezTo>
                  <a:pt x="350782" y="191286"/>
                  <a:pt x="349580" y="188376"/>
                  <a:pt x="347435" y="186229"/>
                </a:cubicBezTo>
                <a:cubicBezTo>
                  <a:pt x="345293" y="184082"/>
                  <a:pt x="342386" y="182877"/>
                  <a:pt x="339352" y="182875"/>
                </a:cubicBezTo>
                <a:cubicBezTo>
                  <a:pt x="336319" y="182872"/>
                  <a:pt x="333409" y="184076"/>
                  <a:pt x="331262" y="186218"/>
                </a:cubicBezTo>
                <a:lnTo>
                  <a:pt x="304150" y="213330"/>
                </a:lnTo>
                <a:cubicBezTo>
                  <a:pt x="303862" y="213720"/>
                  <a:pt x="303597" y="214125"/>
                  <a:pt x="303350" y="214541"/>
                </a:cubicBezTo>
                <a:cubicBezTo>
                  <a:pt x="294627" y="209336"/>
                  <a:pt x="284415" y="207182"/>
                  <a:pt x="274331" y="208424"/>
                </a:cubicBezTo>
                <a:cubicBezTo>
                  <a:pt x="264248" y="209665"/>
                  <a:pt x="254864" y="214232"/>
                  <a:pt x="247663" y="221399"/>
                </a:cubicBezTo>
                <a:lnTo>
                  <a:pt x="233947" y="235115"/>
                </a:lnTo>
                <a:cubicBezTo>
                  <a:pt x="229752" y="239321"/>
                  <a:pt x="227395" y="245018"/>
                  <a:pt x="227395" y="250957"/>
                </a:cubicBezTo>
                <a:cubicBezTo>
                  <a:pt x="227395" y="256898"/>
                  <a:pt x="229752" y="262595"/>
                  <a:pt x="233947" y="266799"/>
                </a:cubicBezTo>
                <a:lnTo>
                  <a:pt x="266911" y="299695"/>
                </a:lnTo>
                <a:cubicBezTo>
                  <a:pt x="271117" y="303899"/>
                  <a:pt x="276819" y="306260"/>
                  <a:pt x="282765" y="306260"/>
                </a:cubicBezTo>
                <a:cubicBezTo>
                  <a:pt x="288710" y="306260"/>
                  <a:pt x="294414" y="303899"/>
                  <a:pt x="298618" y="299695"/>
                </a:cubicBezTo>
                <a:lnTo>
                  <a:pt x="312334" y="285979"/>
                </a:lnTo>
                <a:cubicBezTo>
                  <a:pt x="319507" y="278778"/>
                  <a:pt x="324077" y="269389"/>
                  <a:pt x="325318" y="259301"/>
                </a:cubicBezTo>
                <a:cubicBezTo>
                  <a:pt x="326560" y="249211"/>
                  <a:pt x="324406" y="238997"/>
                  <a:pt x="319192" y="230269"/>
                </a:cubicBezTo>
                <a:cubicBezTo>
                  <a:pt x="319619" y="230038"/>
                  <a:pt x="320024" y="229770"/>
                  <a:pt x="320403" y="229469"/>
                </a:cubicBezTo>
                <a:lnTo>
                  <a:pt x="347424" y="202402"/>
                </a:lnTo>
                <a:close/>
                <a:moveTo>
                  <a:pt x="217778" y="282893"/>
                </a:moveTo>
                <a:cubicBezTo>
                  <a:pt x="215698" y="280810"/>
                  <a:pt x="213227" y="279162"/>
                  <a:pt x="210509" y="278035"/>
                </a:cubicBezTo>
                <a:cubicBezTo>
                  <a:pt x="207791" y="276908"/>
                  <a:pt x="204878" y="276329"/>
                  <a:pt x="201936" y="276329"/>
                </a:cubicBezTo>
                <a:cubicBezTo>
                  <a:pt x="198994" y="276329"/>
                  <a:pt x="196079" y="276908"/>
                  <a:pt x="193361" y="278035"/>
                </a:cubicBezTo>
                <a:cubicBezTo>
                  <a:pt x="190643" y="279162"/>
                  <a:pt x="188174" y="280810"/>
                  <a:pt x="186094" y="282893"/>
                </a:cubicBezTo>
                <a:lnTo>
                  <a:pt x="172378" y="296609"/>
                </a:lnTo>
                <a:cubicBezTo>
                  <a:pt x="165205" y="303809"/>
                  <a:pt x="160635" y="313198"/>
                  <a:pt x="159394" y="323286"/>
                </a:cubicBezTo>
                <a:cubicBezTo>
                  <a:pt x="158152" y="333374"/>
                  <a:pt x="160308" y="343590"/>
                  <a:pt x="165520" y="352318"/>
                </a:cubicBezTo>
                <a:cubicBezTo>
                  <a:pt x="165097" y="352554"/>
                  <a:pt x="164693" y="352821"/>
                  <a:pt x="164309" y="353118"/>
                </a:cubicBezTo>
                <a:lnTo>
                  <a:pt x="137288" y="380208"/>
                </a:lnTo>
                <a:cubicBezTo>
                  <a:pt x="135206" y="382363"/>
                  <a:pt x="134054" y="385250"/>
                  <a:pt x="134080" y="388247"/>
                </a:cubicBezTo>
                <a:cubicBezTo>
                  <a:pt x="134106" y="391244"/>
                  <a:pt x="135308" y="394111"/>
                  <a:pt x="137427" y="396230"/>
                </a:cubicBezTo>
                <a:cubicBezTo>
                  <a:pt x="139547" y="398349"/>
                  <a:pt x="142413" y="399552"/>
                  <a:pt x="145410" y="399577"/>
                </a:cubicBezTo>
                <a:cubicBezTo>
                  <a:pt x="148407" y="399602"/>
                  <a:pt x="151294" y="398450"/>
                  <a:pt x="153450" y="396370"/>
                </a:cubicBezTo>
                <a:lnTo>
                  <a:pt x="180539" y="369258"/>
                </a:lnTo>
                <a:cubicBezTo>
                  <a:pt x="180839" y="368871"/>
                  <a:pt x="181115" y="368467"/>
                  <a:pt x="181362" y="368046"/>
                </a:cubicBezTo>
                <a:cubicBezTo>
                  <a:pt x="190085" y="373251"/>
                  <a:pt x="200297" y="375405"/>
                  <a:pt x="210381" y="374163"/>
                </a:cubicBezTo>
                <a:cubicBezTo>
                  <a:pt x="220464" y="372920"/>
                  <a:pt x="229848" y="368355"/>
                  <a:pt x="237049" y="361188"/>
                </a:cubicBezTo>
                <a:lnTo>
                  <a:pt x="250765" y="347472"/>
                </a:lnTo>
                <a:cubicBezTo>
                  <a:pt x="254969" y="343266"/>
                  <a:pt x="257328" y="337564"/>
                  <a:pt x="257328" y="331619"/>
                </a:cubicBezTo>
                <a:cubicBezTo>
                  <a:pt x="257328" y="325673"/>
                  <a:pt x="254969" y="319969"/>
                  <a:pt x="250765" y="315765"/>
                </a:cubicBezTo>
                <a:lnTo>
                  <a:pt x="217778" y="282893"/>
                </a:lnTo>
                <a:close/>
              </a:path>
            </a:pathLst>
          </a:custGeom>
          <a:noFill/>
          <a:ln w="12700" cap="sq">
            <a:solidFill>
              <a:schemeClr val="tx1"/>
            </a:solidFill>
            <a:prstDash val="solid"/>
            <a:miter/>
          </a:ln>
        </p:spPr>
        <p:txBody>
          <a:bodyPr rtlCol="0" anchor="ctr"/>
          <a:lstStyle/>
          <a:p>
            <a:pPr marL="0" marR="0" lvl="0" indent="0" algn="l" defTabSz="932239"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 name="Freeform: Shape 3">
            <a:extLst>
              <a:ext uri="{FF2B5EF4-FFF2-40B4-BE49-F238E27FC236}">
                <a16:creationId xmlns:a16="http://schemas.microsoft.com/office/drawing/2014/main" id="{80F75ADE-9264-8B3E-0EB7-B2D1B5CBEA08}"/>
              </a:ext>
              <a:ext uri="{C183D7F6-B498-43B3-948B-1728B52AA6E4}">
                <adec:decorative xmlns:adec="http://schemas.microsoft.com/office/drawing/2017/decorative" val="1"/>
              </a:ext>
            </a:extLst>
          </p:cNvPr>
          <p:cNvSpPr>
            <a:spLocks/>
          </p:cNvSpPr>
          <p:nvPr/>
        </p:nvSpPr>
        <p:spPr bwMode="auto">
          <a:xfrm rot="5400000" flipV="1">
            <a:off x="1362958" y="1367094"/>
            <a:ext cx="4200048" cy="5656244"/>
          </a:xfrm>
          <a:custGeom>
            <a:avLst/>
            <a:gdLst>
              <a:gd name="connsiteX0" fmla="*/ 3538635 w 3538635"/>
              <a:gd name="connsiteY0" fmla="*/ 5657849 h 5657849"/>
              <a:gd name="connsiteX1" fmla="*/ 3538635 w 3538635"/>
              <a:gd name="connsiteY1" fmla="*/ 246255 h 5657849"/>
              <a:gd name="connsiteX2" fmla="*/ 3292381 w 3538635"/>
              <a:gd name="connsiteY2" fmla="*/ 0 h 5657849"/>
              <a:gd name="connsiteX3" fmla="*/ 246254 w 3538635"/>
              <a:gd name="connsiteY3" fmla="*/ 0 h 5657849"/>
              <a:gd name="connsiteX4" fmla="*/ 0 w 3538635"/>
              <a:gd name="connsiteY4" fmla="*/ 246255 h 5657849"/>
              <a:gd name="connsiteX5" fmla="*/ 0 w 3538635"/>
              <a:gd name="connsiteY5" fmla="*/ 5657849 h 5657849"/>
              <a:gd name="connsiteX0" fmla="*/ 3538635 w 3630075"/>
              <a:gd name="connsiteY0" fmla="*/ 5657849 h 5749289"/>
              <a:gd name="connsiteX1" fmla="*/ 3538635 w 3630075"/>
              <a:gd name="connsiteY1" fmla="*/ 246255 h 5749289"/>
              <a:gd name="connsiteX2" fmla="*/ 3292381 w 3630075"/>
              <a:gd name="connsiteY2" fmla="*/ 0 h 5749289"/>
              <a:gd name="connsiteX3" fmla="*/ 246254 w 3630075"/>
              <a:gd name="connsiteY3" fmla="*/ 0 h 5749289"/>
              <a:gd name="connsiteX4" fmla="*/ 0 w 3630075"/>
              <a:gd name="connsiteY4" fmla="*/ 246255 h 5749289"/>
              <a:gd name="connsiteX5" fmla="*/ 0 w 3630075"/>
              <a:gd name="connsiteY5" fmla="*/ 5657849 h 5749289"/>
              <a:gd name="connsiteX6" fmla="*/ 3630075 w 3630075"/>
              <a:gd name="connsiteY6" fmla="*/ 5749289 h 5749289"/>
              <a:gd name="connsiteX0" fmla="*/ 3538635 w 3538635"/>
              <a:gd name="connsiteY0" fmla="*/ 5657849 h 5657849"/>
              <a:gd name="connsiteX1" fmla="*/ 3538635 w 3538635"/>
              <a:gd name="connsiteY1" fmla="*/ 246255 h 5657849"/>
              <a:gd name="connsiteX2" fmla="*/ 3292381 w 3538635"/>
              <a:gd name="connsiteY2" fmla="*/ 0 h 5657849"/>
              <a:gd name="connsiteX3" fmla="*/ 246254 w 3538635"/>
              <a:gd name="connsiteY3" fmla="*/ 0 h 5657849"/>
              <a:gd name="connsiteX4" fmla="*/ 0 w 3538635"/>
              <a:gd name="connsiteY4" fmla="*/ 246255 h 5657849"/>
              <a:gd name="connsiteX5" fmla="*/ 0 w 3538635"/>
              <a:gd name="connsiteY5" fmla="*/ 5657849 h 5657849"/>
              <a:gd name="connsiteX0" fmla="*/ 3538635 w 3538635"/>
              <a:gd name="connsiteY0" fmla="*/ 246255 h 5657849"/>
              <a:gd name="connsiteX1" fmla="*/ 3292381 w 3538635"/>
              <a:gd name="connsiteY1" fmla="*/ 0 h 5657849"/>
              <a:gd name="connsiteX2" fmla="*/ 246254 w 3538635"/>
              <a:gd name="connsiteY2" fmla="*/ 0 h 5657849"/>
              <a:gd name="connsiteX3" fmla="*/ 0 w 3538635"/>
              <a:gd name="connsiteY3" fmla="*/ 246255 h 5657849"/>
              <a:gd name="connsiteX4" fmla="*/ 0 w 3538635"/>
              <a:gd name="connsiteY4" fmla="*/ 5657849 h 5657849"/>
              <a:gd name="connsiteX0" fmla="*/ 3292381 w 3292381"/>
              <a:gd name="connsiteY0" fmla="*/ 0 h 5657849"/>
              <a:gd name="connsiteX1" fmla="*/ 246254 w 3292381"/>
              <a:gd name="connsiteY1" fmla="*/ 0 h 5657849"/>
              <a:gd name="connsiteX2" fmla="*/ 0 w 3292381"/>
              <a:gd name="connsiteY2" fmla="*/ 246255 h 5657849"/>
              <a:gd name="connsiteX3" fmla="*/ 0 w 3292381"/>
              <a:gd name="connsiteY3" fmla="*/ 5657849 h 5657849"/>
            </a:gdLst>
            <a:ahLst/>
            <a:cxnLst>
              <a:cxn ang="0">
                <a:pos x="connsiteX0" y="connsiteY0"/>
              </a:cxn>
              <a:cxn ang="0">
                <a:pos x="connsiteX1" y="connsiteY1"/>
              </a:cxn>
              <a:cxn ang="0">
                <a:pos x="connsiteX2" y="connsiteY2"/>
              </a:cxn>
              <a:cxn ang="0">
                <a:pos x="connsiteX3" y="connsiteY3"/>
              </a:cxn>
            </a:cxnLst>
            <a:rect l="l" t="t" r="r" b="b"/>
            <a:pathLst>
              <a:path w="3292381" h="5657849">
                <a:moveTo>
                  <a:pt x="3292381" y="0"/>
                </a:moveTo>
                <a:lnTo>
                  <a:pt x="246254" y="0"/>
                </a:lnTo>
                <a:cubicBezTo>
                  <a:pt x="110252" y="0"/>
                  <a:pt x="0" y="110253"/>
                  <a:pt x="0" y="246255"/>
                </a:cubicBezTo>
                <a:lnTo>
                  <a:pt x="0" y="5657849"/>
                </a:lnTo>
              </a:path>
            </a:pathLst>
          </a:custGeom>
          <a:noFill/>
          <a:ln w="9525" cap="flat" cmpd="sng" algn="ctr">
            <a:solidFill>
              <a:schemeClr val="accent6"/>
            </a:solid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ext Placeholder 1">
            <a:extLst>
              <a:ext uri="{FF2B5EF4-FFF2-40B4-BE49-F238E27FC236}">
                <a16:creationId xmlns:a16="http://schemas.microsoft.com/office/drawing/2014/main" id="{BD8502B5-48D9-8463-AA5A-15CC3BA043DD}"/>
              </a:ext>
            </a:extLst>
          </p:cNvPr>
          <p:cNvSpPr txBox="1">
            <a:spLocks/>
          </p:cNvSpPr>
          <p:nvPr/>
        </p:nvSpPr>
        <p:spPr>
          <a:xfrm>
            <a:off x="1552417" y="1939424"/>
            <a:ext cx="9089028" cy="307777"/>
          </a:xfrm>
          <a:prstGeom prst="rect">
            <a:avLst/>
          </a:prstGeom>
          <a:solidFill>
            <a:srgbClr val="091D2A"/>
          </a:solidFill>
        </p:spPr>
        <p:txBody>
          <a:bodyPr vert="horz" wrap="none" lIns="0" tIns="0" rIns="0" bIns="0" rtlCol="0" anchor="t">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2000" b="0" i="0" u="none" strike="noStrike" kern="0" cap="none" spc="-50" normalizeH="0" baseline="0" noProof="0">
                <a:ln w="3175">
                  <a:noFill/>
                </a:ln>
                <a:solidFill>
                  <a:srgbClr val="FFFFFF"/>
                </a:solidFill>
                <a:effectLst/>
                <a:uLnTx/>
                <a:uFillTx/>
                <a:latin typeface="Segoe UI"/>
                <a:ea typeface="+mn-ea"/>
                <a:cs typeface="Segoe UI"/>
              </a:rPr>
              <a:t>A unified platform for developing generative AI apps and custom copilot experiences</a:t>
            </a:r>
          </a:p>
        </p:txBody>
      </p:sp>
      <p:grpSp>
        <p:nvGrpSpPr>
          <p:cNvPr id="33" name="Group 32">
            <a:extLst>
              <a:ext uri="{FF2B5EF4-FFF2-40B4-BE49-F238E27FC236}">
                <a16:creationId xmlns:a16="http://schemas.microsoft.com/office/drawing/2014/main" id="{DD6C1452-B370-8963-A022-E63BD05F12E7}"/>
              </a:ext>
            </a:extLst>
          </p:cNvPr>
          <p:cNvGrpSpPr/>
          <p:nvPr/>
        </p:nvGrpSpPr>
        <p:grpSpPr>
          <a:xfrm>
            <a:off x="7689221" y="2648460"/>
            <a:ext cx="732095" cy="735134"/>
            <a:chOff x="8167465" y="2713072"/>
            <a:chExt cx="746775" cy="749875"/>
          </a:xfrm>
        </p:grpSpPr>
        <p:sp>
          <p:nvSpPr>
            <p:cNvPr id="26" name="Grey oval containing warning">
              <a:extLst>
                <a:ext uri="{FF2B5EF4-FFF2-40B4-BE49-F238E27FC236}">
                  <a16:creationId xmlns:a16="http://schemas.microsoft.com/office/drawing/2014/main" id="{2F465B61-C266-D815-72E9-7012D6DAB526}"/>
                </a:ext>
                <a:ext uri="{C183D7F6-B498-43B3-948B-1728B52AA6E4}">
                  <adec:decorative xmlns:adec="http://schemas.microsoft.com/office/drawing/2017/decorative" val="1"/>
                </a:ext>
              </a:extLst>
            </p:cNvPr>
            <p:cNvSpPr/>
            <p:nvPr/>
          </p:nvSpPr>
          <p:spPr>
            <a:xfrm>
              <a:off x="8167465" y="2713072"/>
              <a:ext cx="746775" cy="749875"/>
            </a:xfrm>
            <a:prstGeom prst="ellipse">
              <a:avLst/>
            </a:prstGeom>
            <a:gradFill>
              <a:gsLst>
                <a:gs pos="0">
                  <a:srgbClr val="1271EC"/>
                </a:gs>
                <a:gs pos="50000">
                  <a:srgbClr val="D82E9B"/>
                </a:gs>
                <a:gs pos="100000">
                  <a:srgbClr val="FFA38A"/>
                </a:gs>
              </a:gsLst>
              <a:lin ang="5400000" scaled="1"/>
            </a:gradFill>
            <a:ln w="1270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miter lim="400000"/>
            </a:ln>
            <a:effectLst>
              <a:outerShdw blurRad="127000" dist="38100" dir="2700000" algn="tl" rotWithShape="0">
                <a:schemeClr val="accent1">
                  <a:alpha val="40000"/>
                </a:schemeClr>
              </a:outerShdw>
            </a:effectLst>
          </p:spPr>
          <p:txBody>
            <a:bodyPr lIns="45699" tIns="45699" rIns="45699" bIns="45699"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1675" rtl="0" eaLnBrk="1" fontAlgn="auto" latinLnBrk="0" hangingPunct="0">
                <a:lnSpc>
                  <a:spcPct val="100000"/>
                </a:lnSpc>
                <a:spcBef>
                  <a:spcPts val="0"/>
                </a:spcBef>
                <a:spcAft>
                  <a:spcPts val="0"/>
                </a:spcAft>
                <a:buClrTx/>
                <a:buSzTx/>
                <a:buFontTx/>
                <a:buNone/>
                <a:tabLst/>
                <a:defRPr/>
              </a:pPr>
              <a:endParaRPr kumimoji="0" sz="2000" b="0" i="0" u="none" strike="noStrike" kern="0" cap="none" spc="0" normalizeH="0" baseline="0" noProof="0">
                <a:ln>
                  <a:noFill/>
                </a:ln>
                <a:gradFill flip="none" rotWithShape="1">
                  <a:gsLst>
                    <a:gs pos="0">
                      <a:srgbClr val="FFFFFF"/>
                    </a:gs>
                    <a:gs pos="100000">
                      <a:srgbClr val="FFFFFF"/>
                    </a:gs>
                  </a:gsLst>
                  <a:lin ang="5400000" scaled="0"/>
                </a:gradFill>
                <a:effectLst/>
                <a:uLnTx/>
                <a:uFillTx/>
                <a:latin typeface="Segoe UI Semilight"/>
                <a:ea typeface="+mn-ea"/>
                <a:cs typeface="Segoe UI Semilight"/>
                <a:sym typeface="Segoe UI Semilight"/>
              </a:endParaRPr>
            </a:p>
          </p:txBody>
        </p:sp>
        <p:sp>
          <p:nvSpPr>
            <p:cNvPr id="30" name="Grey oval containing warning_4">
              <a:extLst>
                <a:ext uri="{FF2B5EF4-FFF2-40B4-BE49-F238E27FC236}">
                  <a16:creationId xmlns:a16="http://schemas.microsoft.com/office/drawing/2014/main" id="{7AAEE6E6-2CD3-A12F-1CF5-528552DDA1B9}"/>
                </a:ext>
                <a:ext uri="{C183D7F6-B498-43B3-948B-1728B52AA6E4}">
                  <adec:decorative xmlns:adec="http://schemas.microsoft.com/office/drawing/2017/decorative" val="1"/>
                </a:ext>
              </a:extLst>
            </p:cNvPr>
            <p:cNvSpPr/>
            <p:nvPr/>
          </p:nvSpPr>
          <p:spPr>
            <a:xfrm>
              <a:off x="8214200" y="2762409"/>
              <a:ext cx="653305" cy="656017"/>
            </a:xfrm>
            <a:prstGeom prst="ellipse">
              <a:avLst/>
            </a:prstGeom>
            <a:solidFill>
              <a:schemeClr val="bg1"/>
            </a:solidFill>
            <a:ln w="1270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miter lim="400000"/>
            </a:ln>
            <a:effectLst/>
          </p:spPr>
          <p:txBody>
            <a:bodyPr lIns="45699" tIns="45699" rIns="45699" bIns="45699"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1675" rtl="0" eaLnBrk="1" fontAlgn="auto" latinLnBrk="0" hangingPunct="0">
                <a:lnSpc>
                  <a:spcPct val="100000"/>
                </a:lnSpc>
                <a:spcBef>
                  <a:spcPts val="0"/>
                </a:spcBef>
                <a:spcAft>
                  <a:spcPts val="0"/>
                </a:spcAft>
                <a:buClrTx/>
                <a:buSzTx/>
                <a:buFontTx/>
                <a:buNone/>
                <a:tabLst/>
                <a:defRPr/>
              </a:pPr>
              <a:endParaRPr kumimoji="0" lang="en-US" sz="2000" b="0" i="0" u="none" strike="noStrike" kern="0" cap="none" spc="0" normalizeH="0" baseline="0" noProof="0">
                <a:ln>
                  <a:noFill/>
                </a:ln>
                <a:gradFill flip="none" rotWithShape="1">
                  <a:gsLst>
                    <a:gs pos="0">
                      <a:srgbClr val="FFFFFF"/>
                    </a:gs>
                    <a:gs pos="100000">
                      <a:srgbClr val="FFFFFF"/>
                    </a:gs>
                  </a:gsLst>
                  <a:lin ang="5400000" scaled="0"/>
                </a:gradFill>
                <a:effectLst/>
                <a:uLnTx/>
                <a:uFillTx/>
                <a:latin typeface="Segoe UI Semilight"/>
                <a:ea typeface="+mn-ea"/>
                <a:cs typeface="Segoe UI Semilight"/>
                <a:sym typeface="Segoe UI Semilight"/>
              </a:endParaRPr>
            </a:p>
          </p:txBody>
        </p:sp>
        <p:grpSp>
          <p:nvGrpSpPr>
            <p:cNvPr id="14" name="Graphic 20" descr="An icon of an arrow in a whining manner">
              <a:extLst>
                <a:ext uri="{FF2B5EF4-FFF2-40B4-BE49-F238E27FC236}">
                  <a16:creationId xmlns:a16="http://schemas.microsoft.com/office/drawing/2014/main" id="{D336D6CE-91A1-9DAE-14AF-BADBC907E617}"/>
                </a:ext>
              </a:extLst>
            </p:cNvPr>
            <p:cNvGrpSpPr/>
            <p:nvPr/>
          </p:nvGrpSpPr>
          <p:grpSpPr>
            <a:xfrm>
              <a:off x="8364671" y="2940244"/>
              <a:ext cx="352358" cy="295532"/>
              <a:chOff x="8876960" y="2609040"/>
              <a:chExt cx="595216" cy="499224"/>
            </a:xfrm>
            <a:noFill/>
          </p:grpSpPr>
          <p:sp>
            <p:nvSpPr>
              <p:cNvPr id="23" name="Freeform: Shape 22">
                <a:extLst>
                  <a:ext uri="{FF2B5EF4-FFF2-40B4-BE49-F238E27FC236}">
                    <a16:creationId xmlns:a16="http://schemas.microsoft.com/office/drawing/2014/main" id="{D43B1206-673C-F5C5-16BF-929F7E6F8442}"/>
                  </a:ext>
                </a:extLst>
              </p:cNvPr>
              <p:cNvSpPr/>
              <p:nvPr/>
            </p:nvSpPr>
            <p:spPr>
              <a:xfrm>
                <a:off x="8986973" y="2643679"/>
                <a:ext cx="473487" cy="464585"/>
              </a:xfrm>
              <a:custGeom>
                <a:avLst/>
                <a:gdLst>
                  <a:gd name="connsiteX0" fmla="*/ 0 w 473487"/>
                  <a:gd name="connsiteY0" fmla="*/ 141479 h 464585"/>
                  <a:gd name="connsiteX1" fmla="*/ 195644 w 473487"/>
                  <a:gd name="connsiteY1" fmla="*/ 16225 h 464585"/>
                  <a:gd name="connsiteX2" fmla="*/ 156496 w 473487"/>
                  <a:gd name="connsiteY2" fmla="*/ 231490 h 464585"/>
                  <a:gd name="connsiteX3" fmla="*/ 78200 w 473487"/>
                  <a:gd name="connsiteY3" fmla="*/ 411513 h 464585"/>
                  <a:gd name="connsiteX4" fmla="*/ 297371 w 473487"/>
                  <a:gd name="connsiteY4" fmla="*/ 399797 h 464585"/>
                  <a:gd name="connsiteX5" fmla="*/ 407003 w 473487"/>
                  <a:gd name="connsiteY5" fmla="*/ 16225 h 464585"/>
                  <a:gd name="connsiteX6" fmla="*/ 473488 w 473487"/>
                  <a:gd name="connsiteY6" fmla="*/ 12320 h 464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3487" h="464585">
                    <a:moveTo>
                      <a:pt x="0" y="141479"/>
                    </a:moveTo>
                    <a:cubicBezTo>
                      <a:pt x="0" y="141479"/>
                      <a:pt x="54293" y="-57022"/>
                      <a:pt x="195644" y="16225"/>
                    </a:cubicBezTo>
                    <a:cubicBezTo>
                      <a:pt x="301276" y="70994"/>
                      <a:pt x="242602" y="235395"/>
                      <a:pt x="156496" y="231490"/>
                    </a:cubicBezTo>
                    <a:cubicBezTo>
                      <a:pt x="74295" y="227775"/>
                      <a:pt x="23432" y="348838"/>
                      <a:pt x="78200" y="411513"/>
                    </a:cubicBezTo>
                    <a:cubicBezTo>
                      <a:pt x="154781" y="499047"/>
                      <a:pt x="258223" y="466281"/>
                      <a:pt x="297371" y="399797"/>
                    </a:cubicBezTo>
                    <a:cubicBezTo>
                      <a:pt x="336518" y="333312"/>
                      <a:pt x="242602" y="28036"/>
                      <a:pt x="407003" y="16225"/>
                    </a:cubicBezTo>
                    <a:lnTo>
                      <a:pt x="473488" y="12320"/>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srgbClr val="FFFFFF"/>
                  </a:solidFill>
                  <a:effectLst/>
                  <a:uLnTx/>
                  <a:uFillTx/>
                  <a:latin typeface="Segoe UI"/>
                  <a:ea typeface="+mn-ea"/>
                  <a:cs typeface="+mn-cs"/>
                </a:endParaRPr>
              </a:p>
            </p:txBody>
          </p:sp>
          <p:sp>
            <p:nvSpPr>
              <p:cNvPr id="24" name="Freeform: Shape 23">
                <a:extLst>
                  <a:ext uri="{FF2B5EF4-FFF2-40B4-BE49-F238E27FC236}">
                    <a16:creationId xmlns:a16="http://schemas.microsoft.com/office/drawing/2014/main" id="{2730EC00-689A-1C09-1353-9526662FCA50}"/>
                  </a:ext>
                </a:extLst>
              </p:cNvPr>
              <p:cNvSpPr/>
              <p:nvPr/>
            </p:nvSpPr>
            <p:spPr>
              <a:xfrm>
                <a:off x="9401787" y="2609040"/>
                <a:ext cx="70389" cy="90011"/>
              </a:xfrm>
              <a:custGeom>
                <a:avLst/>
                <a:gdLst>
                  <a:gd name="connsiteX0" fmla="*/ 0 w 70389"/>
                  <a:gd name="connsiteY0" fmla="*/ 0 h 90011"/>
                  <a:gd name="connsiteX1" fmla="*/ 70390 w 70389"/>
                  <a:gd name="connsiteY1" fmla="*/ 46958 h 90011"/>
                  <a:gd name="connsiteX2" fmla="*/ 7810 w 70389"/>
                  <a:gd name="connsiteY2" fmla="*/ 90011 h 90011"/>
                </a:gdLst>
                <a:ahLst/>
                <a:cxnLst>
                  <a:cxn ang="0">
                    <a:pos x="connsiteX0" y="connsiteY0"/>
                  </a:cxn>
                  <a:cxn ang="0">
                    <a:pos x="connsiteX1" y="connsiteY1"/>
                  </a:cxn>
                  <a:cxn ang="0">
                    <a:pos x="connsiteX2" y="connsiteY2"/>
                  </a:cxn>
                </a:cxnLst>
                <a:rect l="l" t="t" r="r" b="b"/>
                <a:pathLst>
                  <a:path w="70389" h="90011">
                    <a:moveTo>
                      <a:pt x="0" y="0"/>
                    </a:moveTo>
                    <a:lnTo>
                      <a:pt x="70390" y="46958"/>
                    </a:lnTo>
                    <a:lnTo>
                      <a:pt x="7810" y="90011"/>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srgbClr val="FFFFFF"/>
                  </a:solidFill>
                  <a:effectLst/>
                  <a:uLnTx/>
                  <a:uFillTx/>
                  <a:latin typeface="Segoe UI"/>
                  <a:ea typeface="+mn-ea"/>
                  <a:cs typeface="+mn-cs"/>
                </a:endParaRPr>
              </a:p>
            </p:txBody>
          </p:sp>
          <p:sp>
            <p:nvSpPr>
              <p:cNvPr id="25" name="Freeform: Shape 24">
                <a:extLst>
                  <a:ext uri="{FF2B5EF4-FFF2-40B4-BE49-F238E27FC236}">
                    <a16:creationId xmlns:a16="http://schemas.microsoft.com/office/drawing/2014/main" id="{42C304A8-BB0E-057C-94E5-CBF04007EB68}"/>
                  </a:ext>
                </a:extLst>
              </p:cNvPr>
              <p:cNvSpPr/>
              <p:nvPr/>
            </p:nvSpPr>
            <p:spPr>
              <a:xfrm>
                <a:off x="8876960" y="2797826"/>
                <a:ext cx="133921" cy="133921"/>
              </a:xfrm>
              <a:custGeom>
                <a:avLst/>
                <a:gdLst>
                  <a:gd name="connsiteX0" fmla="*/ 133922 w 133921"/>
                  <a:gd name="connsiteY0" fmla="*/ 66961 h 133921"/>
                  <a:gd name="connsiteX1" fmla="*/ 66961 w 133921"/>
                  <a:gd name="connsiteY1" fmla="*/ 133922 h 133921"/>
                  <a:gd name="connsiteX2" fmla="*/ 0 w 133921"/>
                  <a:gd name="connsiteY2" fmla="*/ 66961 h 133921"/>
                  <a:gd name="connsiteX3" fmla="*/ 66961 w 133921"/>
                  <a:gd name="connsiteY3" fmla="*/ 0 h 133921"/>
                  <a:gd name="connsiteX4" fmla="*/ 133922 w 133921"/>
                  <a:gd name="connsiteY4" fmla="*/ 66961 h 1339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921" h="133921">
                    <a:moveTo>
                      <a:pt x="133922" y="66961"/>
                    </a:moveTo>
                    <a:cubicBezTo>
                      <a:pt x="133922" y="103942"/>
                      <a:pt x="103942" y="133922"/>
                      <a:pt x="66961" y="133922"/>
                    </a:cubicBezTo>
                    <a:cubicBezTo>
                      <a:pt x="29979" y="133922"/>
                      <a:pt x="0" y="103942"/>
                      <a:pt x="0" y="66961"/>
                    </a:cubicBezTo>
                    <a:cubicBezTo>
                      <a:pt x="0" y="29979"/>
                      <a:pt x="29979" y="0"/>
                      <a:pt x="66961" y="0"/>
                    </a:cubicBezTo>
                    <a:cubicBezTo>
                      <a:pt x="103942" y="0"/>
                      <a:pt x="133922" y="29979"/>
                      <a:pt x="133922" y="66961"/>
                    </a:cubicBezTo>
                    <a:close/>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srgbClr val="FFFFFF"/>
                  </a:solidFill>
                  <a:effectLst/>
                  <a:uLnTx/>
                  <a:uFillTx/>
                  <a:latin typeface="Segoe UI"/>
                  <a:ea typeface="+mn-ea"/>
                  <a:cs typeface="+mn-cs"/>
                </a:endParaRPr>
              </a:p>
            </p:txBody>
          </p:sp>
        </p:grpSp>
      </p:grpSp>
    </p:spTree>
    <p:extLst>
      <p:ext uri="{BB962C8B-B14F-4D97-AF65-F5344CB8AC3E}">
        <p14:creationId xmlns:p14="http://schemas.microsoft.com/office/powerpoint/2010/main" val="1934529688"/>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FE9807F6-671B-0E30-62B3-B81160B6A19A}"/>
              </a:ext>
            </a:extLst>
          </p:cNvPr>
          <p:cNvPicPr>
            <a:picLocks noChangeAspect="1"/>
          </p:cNvPicPr>
          <p:nvPr/>
        </p:nvPicPr>
        <p:blipFill>
          <a:blip r:embed="rId2"/>
          <a:stretch>
            <a:fillRect/>
          </a:stretch>
        </p:blipFill>
        <p:spPr>
          <a:xfrm>
            <a:off x="2010235" y="957448"/>
            <a:ext cx="7644404" cy="5279468"/>
          </a:xfrm>
          <a:prstGeom prst="rect">
            <a:avLst/>
          </a:prstGeom>
        </p:spPr>
      </p:pic>
      <p:sp>
        <p:nvSpPr>
          <p:cNvPr id="10" name="TextBox 9">
            <a:extLst>
              <a:ext uri="{FF2B5EF4-FFF2-40B4-BE49-F238E27FC236}">
                <a16:creationId xmlns:a16="http://schemas.microsoft.com/office/drawing/2014/main" id="{655AF7C5-D081-E866-3DE0-1411CA105F6A}"/>
              </a:ext>
            </a:extLst>
          </p:cNvPr>
          <p:cNvSpPr txBox="1"/>
          <p:nvPr/>
        </p:nvSpPr>
        <p:spPr>
          <a:xfrm>
            <a:off x="5779320" y="2242458"/>
            <a:ext cx="1028871"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srgbClr val="FFFFFF"/>
                </a:solidFill>
                <a:effectLst/>
                <a:uLnTx/>
                <a:uFillTx/>
                <a:latin typeface="Segoe UI"/>
                <a:ea typeface="+mn-ea"/>
                <a:cs typeface="+mn-cs"/>
              </a:rPr>
              <a:t>AI Studio</a:t>
            </a:r>
            <a:endParaRPr kumimoji="0" lang="en-HK" sz="2000" b="0" i="0" u="none" strike="noStrike" kern="1200" cap="none" spc="0" normalizeH="0" baseline="0" noProof="0" dirty="0" err="1">
              <a:ln>
                <a:noFill/>
              </a:ln>
              <a:solidFill>
                <a:srgbClr val="FFFFFF"/>
              </a:solidFill>
              <a:effectLst/>
              <a:uLnTx/>
              <a:uFillTx/>
              <a:latin typeface="Segoe UI"/>
              <a:ea typeface="+mn-ea"/>
              <a:cs typeface="+mn-cs"/>
            </a:endParaRPr>
          </a:p>
        </p:txBody>
      </p:sp>
      <p:sp>
        <p:nvSpPr>
          <p:cNvPr id="13" name="TextBox 12">
            <a:extLst>
              <a:ext uri="{FF2B5EF4-FFF2-40B4-BE49-F238E27FC236}">
                <a16:creationId xmlns:a16="http://schemas.microsoft.com/office/drawing/2014/main" id="{1FE11009-6B55-BE48-1EFA-3EF518A656E6}"/>
              </a:ext>
            </a:extLst>
          </p:cNvPr>
          <p:cNvSpPr txBox="1"/>
          <p:nvPr/>
        </p:nvSpPr>
        <p:spPr>
          <a:xfrm>
            <a:off x="3469570" y="2426094"/>
            <a:ext cx="1617174"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srgbClr val="FFFFFF"/>
                </a:solidFill>
                <a:effectLst/>
                <a:uLnTx/>
                <a:uFillTx/>
                <a:latin typeface="Segoe UI"/>
                <a:ea typeface="+mn-ea"/>
                <a:cs typeface="+mn-cs"/>
              </a:rPr>
              <a:t>Copilot Studio</a:t>
            </a:r>
            <a:endParaRPr kumimoji="0" lang="en-HK" sz="2000" b="0" i="0" u="none" strike="noStrike" kern="1200" cap="none" spc="0" normalizeH="0" baseline="0" noProof="0" dirty="0" err="1">
              <a:ln>
                <a:noFill/>
              </a:ln>
              <a:solidFill>
                <a:srgbClr val="FFFFFF"/>
              </a:solidFill>
              <a:effectLst/>
              <a:uLnTx/>
              <a:uFillTx/>
              <a:latin typeface="Segoe UI"/>
              <a:ea typeface="+mn-ea"/>
              <a:cs typeface="+mn-cs"/>
            </a:endParaRPr>
          </a:p>
        </p:txBody>
      </p:sp>
      <p:sp>
        <p:nvSpPr>
          <p:cNvPr id="14" name="TextBox 13">
            <a:extLst>
              <a:ext uri="{FF2B5EF4-FFF2-40B4-BE49-F238E27FC236}">
                <a16:creationId xmlns:a16="http://schemas.microsoft.com/office/drawing/2014/main" id="{7930E7F3-861B-92A3-C31D-B4CDA789997E}"/>
              </a:ext>
            </a:extLst>
          </p:cNvPr>
          <p:cNvSpPr txBox="1"/>
          <p:nvPr/>
        </p:nvSpPr>
        <p:spPr>
          <a:xfrm>
            <a:off x="7045222" y="3206397"/>
            <a:ext cx="2088200" cy="615553"/>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srgbClr val="FFFFFF"/>
                </a:solidFill>
                <a:effectLst/>
                <a:uLnTx/>
                <a:uFillTx/>
                <a:latin typeface="Segoe UI"/>
                <a:ea typeface="+mn-ea"/>
                <a:cs typeface="+mn-cs"/>
              </a:rPr>
              <a:t>Machine Learning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srgbClr val="FFFFFF"/>
                </a:solidFill>
                <a:effectLst/>
                <a:uLnTx/>
                <a:uFillTx/>
                <a:latin typeface="Segoe UI"/>
                <a:ea typeface="+mn-ea"/>
                <a:cs typeface="+mn-cs"/>
              </a:rPr>
              <a:t>Studio</a:t>
            </a:r>
            <a:endParaRPr kumimoji="0" lang="en-HK" sz="2000" b="0" i="0" u="none" strike="noStrike" kern="1200" cap="none" spc="0" normalizeH="0" baseline="0" noProof="0" dirty="0" err="1">
              <a:ln>
                <a:noFill/>
              </a:ln>
              <a:solidFill>
                <a:srgbClr val="FFFFFF"/>
              </a:solidFill>
              <a:effectLst/>
              <a:uLnTx/>
              <a:uFillTx/>
              <a:latin typeface="Segoe UI"/>
              <a:ea typeface="+mn-ea"/>
              <a:cs typeface="+mn-cs"/>
            </a:endParaRPr>
          </a:p>
        </p:txBody>
      </p:sp>
      <p:sp>
        <p:nvSpPr>
          <p:cNvPr id="16" name="TextBox 15">
            <a:extLst>
              <a:ext uri="{FF2B5EF4-FFF2-40B4-BE49-F238E27FC236}">
                <a16:creationId xmlns:a16="http://schemas.microsoft.com/office/drawing/2014/main" id="{B2A4D601-6898-E604-8E49-3E307FDB3CA5}"/>
              </a:ext>
            </a:extLst>
          </p:cNvPr>
          <p:cNvSpPr txBox="1"/>
          <p:nvPr/>
        </p:nvSpPr>
        <p:spPr>
          <a:xfrm>
            <a:off x="5779320" y="6236916"/>
            <a:ext cx="6813466"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FFFFFF"/>
                </a:solidFill>
                <a:effectLst/>
                <a:uLnTx/>
                <a:uFillTx/>
                <a:latin typeface="Segoe UI"/>
                <a:ea typeface="+mn-ea"/>
                <a:cs typeface="+mn-cs"/>
                <a:hlinkClick r:id="rId3"/>
              </a:rPr>
              <a:t>4 Spiderman pointing at each other Blank Template - </a:t>
            </a:r>
            <a:r>
              <a:rPr kumimoji="0" lang="en-GB" sz="1800" b="0" i="0" u="none" strike="noStrike" kern="1200" cap="none" spc="0" normalizeH="0" baseline="0" noProof="0" dirty="0" err="1">
                <a:ln>
                  <a:noFill/>
                </a:ln>
                <a:solidFill>
                  <a:srgbClr val="FFFFFF"/>
                </a:solidFill>
                <a:effectLst/>
                <a:uLnTx/>
                <a:uFillTx/>
                <a:latin typeface="Segoe UI"/>
                <a:ea typeface="+mn-ea"/>
                <a:cs typeface="+mn-cs"/>
                <a:hlinkClick r:id="rId3"/>
              </a:rPr>
              <a:t>Imgflip</a:t>
            </a:r>
            <a:endParaRPr kumimoji="0" lang="en-HK"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9" name="TextBox 18">
            <a:extLst>
              <a:ext uri="{FF2B5EF4-FFF2-40B4-BE49-F238E27FC236}">
                <a16:creationId xmlns:a16="http://schemas.microsoft.com/office/drawing/2014/main" id="{00611D9D-F91A-7888-89AB-0AF5EBF12255}"/>
              </a:ext>
            </a:extLst>
          </p:cNvPr>
          <p:cNvSpPr txBox="1"/>
          <p:nvPr/>
        </p:nvSpPr>
        <p:spPr>
          <a:xfrm>
            <a:off x="2196931" y="3360284"/>
            <a:ext cx="1381147"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srgbClr val="FFFFFF"/>
                </a:solidFill>
                <a:effectLst/>
                <a:uLnTx/>
                <a:uFillTx/>
                <a:latin typeface="Segoe UI"/>
                <a:ea typeface="+mn-ea"/>
                <a:cs typeface="+mn-cs"/>
              </a:rPr>
              <a:t>AOAI Studio</a:t>
            </a:r>
            <a:endParaRPr kumimoji="0" lang="en-HK" sz="2000" b="0" i="0" u="none" strike="noStrike" kern="1200" cap="none" spc="0" normalizeH="0" baseline="0" noProof="0" dirty="0" err="1">
              <a:ln>
                <a:noFill/>
              </a:ln>
              <a:solidFill>
                <a:srgbClr val="FFFFFF"/>
              </a:solidFill>
              <a:effectLst/>
              <a:uLnTx/>
              <a:uFillTx/>
              <a:latin typeface="Segoe UI"/>
              <a:ea typeface="+mn-ea"/>
              <a:cs typeface="+mn-cs"/>
            </a:endParaRPr>
          </a:p>
        </p:txBody>
      </p:sp>
      <p:pic>
        <p:nvPicPr>
          <p:cNvPr id="2" name="Picture 1">
            <a:extLst>
              <a:ext uri="{FF2B5EF4-FFF2-40B4-BE49-F238E27FC236}">
                <a16:creationId xmlns:a16="http://schemas.microsoft.com/office/drawing/2014/main" id="{D82A8EAC-5559-2727-AA20-3D1AB2E0B6EB}"/>
              </a:ext>
            </a:extLst>
          </p:cNvPr>
          <p:cNvPicPr>
            <a:picLocks noChangeAspect="1"/>
          </p:cNvPicPr>
          <p:nvPr/>
        </p:nvPicPr>
        <p:blipFill>
          <a:blip r:embed="rId4"/>
          <a:stretch>
            <a:fillRect/>
          </a:stretch>
        </p:blipFill>
        <p:spPr>
          <a:xfrm>
            <a:off x="4630673" y="839526"/>
            <a:ext cx="1311627" cy="1337219"/>
          </a:xfrm>
          <a:prstGeom prst="rect">
            <a:avLst/>
          </a:prstGeom>
        </p:spPr>
      </p:pic>
    </p:spTree>
    <p:extLst>
      <p:ext uri="{BB962C8B-B14F-4D97-AF65-F5344CB8AC3E}">
        <p14:creationId xmlns:p14="http://schemas.microsoft.com/office/powerpoint/2010/main" val="1929140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EAFC241-52AC-3B31-DB09-B83E484E6322}"/>
              </a:ext>
            </a:extLst>
          </p:cNvPr>
          <p:cNvPicPr>
            <a:picLocks noChangeAspect="1"/>
          </p:cNvPicPr>
          <p:nvPr/>
        </p:nvPicPr>
        <p:blipFill>
          <a:blip r:embed="rId2"/>
          <a:stretch>
            <a:fillRect/>
          </a:stretch>
        </p:blipFill>
        <p:spPr>
          <a:xfrm>
            <a:off x="6" y="641702"/>
            <a:ext cx="12191994" cy="5574595"/>
          </a:xfrm>
          <a:prstGeom prst="rect">
            <a:avLst/>
          </a:prstGeom>
        </p:spPr>
      </p:pic>
    </p:spTree>
    <p:extLst>
      <p:ext uri="{BB962C8B-B14F-4D97-AF65-F5344CB8AC3E}">
        <p14:creationId xmlns:p14="http://schemas.microsoft.com/office/powerpoint/2010/main" val="4233631433"/>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F1E5E04-EC08-7DA7-F93F-449617C6692F}"/>
              </a:ext>
            </a:extLst>
          </p:cNvPr>
          <p:cNvSpPr>
            <a:spLocks noGrp="1"/>
          </p:cNvSpPr>
          <p:nvPr>
            <p:ph type="title"/>
          </p:nvPr>
        </p:nvSpPr>
        <p:spPr/>
        <p:txBody>
          <a:bodyPr/>
          <a:lstStyle/>
          <a:p>
            <a:r>
              <a:rPr lang="en-GB"/>
              <a:t>Assumption &amp; Reminder</a:t>
            </a:r>
            <a:endParaRPr lang="en-HK"/>
          </a:p>
        </p:txBody>
      </p:sp>
      <p:sp>
        <p:nvSpPr>
          <p:cNvPr id="5" name="Text Placeholder 4">
            <a:extLst>
              <a:ext uri="{FF2B5EF4-FFF2-40B4-BE49-F238E27FC236}">
                <a16:creationId xmlns:a16="http://schemas.microsoft.com/office/drawing/2014/main" id="{85F601C1-FC33-4041-7C27-967DD88FD3C4}"/>
              </a:ext>
            </a:extLst>
          </p:cNvPr>
          <p:cNvSpPr>
            <a:spLocks noGrp="1"/>
          </p:cNvSpPr>
          <p:nvPr>
            <p:ph type="body" sz="quarter" idx="10"/>
          </p:nvPr>
        </p:nvSpPr>
        <p:spPr>
          <a:xfrm>
            <a:off x="586390" y="1434370"/>
            <a:ext cx="11018520" cy="5392245"/>
          </a:xfrm>
        </p:spPr>
        <p:txBody>
          <a:bodyPr/>
          <a:lstStyle/>
          <a:p>
            <a:pPr marL="342900" indent="-342900">
              <a:buFont typeface="Arial" panose="020B0604020202020204" pitchFamily="34" charset="0"/>
              <a:buChar char="•"/>
            </a:pPr>
            <a:r>
              <a:rPr lang="en-GB" sz="2400" dirty="0"/>
              <a:t>Microsoft provides the tooling and platform to keep track of the measurable metrics for the </a:t>
            </a:r>
            <a:r>
              <a:rPr lang="en-GB" sz="2400" dirty="0" err="1"/>
              <a:t>GenAI</a:t>
            </a:r>
            <a:r>
              <a:rPr lang="en-GB" sz="2400" dirty="0"/>
              <a:t> app.</a:t>
            </a:r>
          </a:p>
          <a:p>
            <a:pPr marL="342900" indent="-342900">
              <a:buFont typeface="Arial" panose="020B0604020202020204" pitchFamily="34" charset="0"/>
              <a:buChar char="•"/>
            </a:pPr>
            <a:endParaRPr lang="en-GB" sz="2400" dirty="0"/>
          </a:p>
          <a:p>
            <a:pPr marL="342900" indent="-342900">
              <a:buFont typeface="Arial" panose="020B0604020202020204" pitchFamily="34" charset="0"/>
              <a:buChar char="•"/>
            </a:pPr>
            <a:r>
              <a:rPr lang="en-GB" sz="2400" dirty="0"/>
              <a:t>It is the responsibility of partners and customers to define the </a:t>
            </a:r>
            <a:r>
              <a:rPr lang="en-GB" sz="2400" b="1" dirty="0">
                <a:solidFill>
                  <a:srgbClr val="8DE971"/>
                </a:solidFill>
              </a:rPr>
              <a:t>acceptance criteria </a:t>
            </a:r>
            <a:r>
              <a:rPr lang="en-GB" sz="2400" dirty="0"/>
              <a:t>of the </a:t>
            </a:r>
            <a:r>
              <a:rPr lang="en-GB" sz="2400" dirty="0" err="1"/>
              <a:t>GenAI</a:t>
            </a:r>
            <a:r>
              <a:rPr lang="en-GB" sz="2400" dirty="0"/>
              <a:t> app before the UAT and Production </a:t>
            </a:r>
            <a:r>
              <a:rPr lang="en-GB" sz="2400" dirty="0" err="1"/>
              <a:t>golive</a:t>
            </a:r>
            <a:r>
              <a:rPr lang="en-GB" sz="2400" dirty="0"/>
              <a:t>.</a:t>
            </a:r>
          </a:p>
          <a:p>
            <a:pPr marL="342900" indent="-342900">
              <a:buFont typeface="Arial" panose="020B0604020202020204" pitchFamily="34" charset="0"/>
              <a:buChar char="•"/>
            </a:pPr>
            <a:endParaRPr lang="en-GB" sz="2400" dirty="0"/>
          </a:p>
          <a:p>
            <a:pPr marL="342900" indent="-342900">
              <a:buFont typeface="Arial" panose="020B0604020202020204" pitchFamily="34" charset="0"/>
              <a:buChar char="•"/>
            </a:pPr>
            <a:r>
              <a:rPr lang="en-GB" sz="2400" dirty="0"/>
              <a:t>Use objective measurable metric, rather than subjective feeling.</a:t>
            </a:r>
          </a:p>
          <a:p>
            <a:pPr marL="342900" indent="-342900">
              <a:buFont typeface="Arial" panose="020B0604020202020204" pitchFamily="34" charset="0"/>
              <a:buChar char="•"/>
            </a:pPr>
            <a:endParaRPr lang="en-GB" sz="2400" dirty="0"/>
          </a:p>
          <a:p>
            <a:pPr marL="342900" indent="-342900">
              <a:buFont typeface="Arial" panose="020B0604020202020204" pitchFamily="34" charset="0"/>
              <a:buChar char="•"/>
            </a:pPr>
            <a:r>
              <a:rPr lang="en-GB" sz="2400" dirty="0"/>
              <a:t>Make sure your customer understand the nature of Gen AI is non-deterministic . If they expect exact same answer is returned every time for the same question, they should consider other AI services like </a:t>
            </a:r>
            <a:r>
              <a:rPr lang="en-GB" sz="2400" dirty="0">
                <a:hlinkClick r:id="rId2"/>
              </a:rPr>
              <a:t>custom question answering</a:t>
            </a:r>
            <a:r>
              <a:rPr lang="en-GB" sz="2400" dirty="0"/>
              <a:t>. Or you can try this </a:t>
            </a:r>
            <a:r>
              <a:rPr lang="en-GB" sz="2400" dirty="0">
                <a:hlinkClick r:id="rId3"/>
              </a:rPr>
              <a:t>preview feature of AOAI</a:t>
            </a:r>
            <a:r>
              <a:rPr lang="en-GB" sz="2400" dirty="0"/>
              <a:t> </a:t>
            </a:r>
          </a:p>
          <a:p>
            <a:endParaRPr lang="en-HK" dirty="0"/>
          </a:p>
        </p:txBody>
      </p:sp>
      <p:pic>
        <p:nvPicPr>
          <p:cNvPr id="3" name="Picture 2">
            <a:extLst>
              <a:ext uri="{FF2B5EF4-FFF2-40B4-BE49-F238E27FC236}">
                <a16:creationId xmlns:a16="http://schemas.microsoft.com/office/drawing/2014/main" id="{197EA0D5-F2BA-8731-EE2A-AFFA8C718249}"/>
              </a:ext>
            </a:extLst>
          </p:cNvPr>
          <p:cNvPicPr>
            <a:picLocks noChangeAspect="1"/>
          </p:cNvPicPr>
          <p:nvPr/>
        </p:nvPicPr>
        <p:blipFill>
          <a:blip r:embed="rId4"/>
          <a:stretch>
            <a:fillRect/>
          </a:stretch>
        </p:blipFill>
        <p:spPr>
          <a:xfrm>
            <a:off x="8150998" y="93789"/>
            <a:ext cx="1263712" cy="1309875"/>
          </a:xfrm>
          <a:prstGeom prst="rect">
            <a:avLst/>
          </a:prstGeom>
        </p:spPr>
      </p:pic>
      <p:pic>
        <p:nvPicPr>
          <p:cNvPr id="7" name="Picture 6">
            <a:extLst>
              <a:ext uri="{FF2B5EF4-FFF2-40B4-BE49-F238E27FC236}">
                <a16:creationId xmlns:a16="http://schemas.microsoft.com/office/drawing/2014/main" id="{A54F77A8-CD29-2BF3-578B-E23E551B5AA1}"/>
              </a:ext>
            </a:extLst>
          </p:cNvPr>
          <p:cNvPicPr>
            <a:picLocks noChangeAspect="1"/>
          </p:cNvPicPr>
          <p:nvPr/>
        </p:nvPicPr>
        <p:blipFill>
          <a:blip r:embed="rId5"/>
          <a:stretch>
            <a:fillRect/>
          </a:stretch>
        </p:blipFill>
        <p:spPr>
          <a:xfrm>
            <a:off x="10721813" y="93789"/>
            <a:ext cx="1327814" cy="1340581"/>
          </a:xfrm>
          <a:prstGeom prst="rect">
            <a:avLst/>
          </a:prstGeom>
        </p:spPr>
      </p:pic>
    </p:spTree>
    <p:extLst>
      <p:ext uri="{BB962C8B-B14F-4D97-AF65-F5344CB8AC3E}">
        <p14:creationId xmlns:p14="http://schemas.microsoft.com/office/powerpoint/2010/main" val="442953892"/>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BCC510-A597-3CCC-5034-94CF68886B2D}"/>
              </a:ext>
            </a:extLst>
          </p:cNvPr>
          <p:cNvSpPr>
            <a:spLocks noGrp="1"/>
          </p:cNvSpPr>
          <p:nvPr>
            <p:ph type="title"/>
          </p:nvPr>
        </p:nvSpPr>
        <p:spPr/>
        <p:txBody>
          <a:bodyPr/>
          <a:lstStyle/>
          <a:p>
            <a:r>
              <a:rPr lang="en-GB"/>
              <a:t>3 Pillars</a:t>
            </a:r>
            <a:endParaRPr lang="en-HK"/>
          </a:p>
        </p:txBody>
      </p:sp>
      <p:graphicFrame>
        <p:nvGraphicFramePr>
          <p:cNvPr id="4" name="Diagram 3">
            <a:extLst>
              <a:ext uri="{FF2B5EF4-FFF2-40B4-BE49-F238E27FC236}">
                <a16:creationId xmlns:a16="http://schemas.microsoft.com/office/drawing/2014/main" id="{640CD67B-8456-834A-B3F8-1592731E553D}"/>
              </a:ext>
            </a:extLst>
          </p:cNvPr>
          <p:cNvGraphicFramePr/>
          <p:nvPr/>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65778827"/>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F346E8-A017-8E69-071F-7FDFD65F8D46}"/>
              </a:ext>
            </a:extLst>
          </p:cNvPr>
          <p:cNvSpPr>
            <a:spLocks noGrp="1"/>
          </p:cNvSpPr>
          <p:nvPr>
            <p:ph type="title"/>
          </p:nvPr>
        </p:nvSpPr>
        <p:spPr/>
        <p:txBody>
          <a:bodyPr/>
          <a:lstStyle/>
          <a:p>
            <a:r>
              <a:rPr lang="en-GB"/>
              <a:t>Experience Sharing – the 5 Step</a:t>
            </a:r>
            <a:endParaRPr lang="en-HK"/>
          </a:p>
        </p:txBody>
      </p:sp>
      <p:sp>
        <p:nvSpPr>
          <p:cNvPr id="3" name="Text Placeholder 2">
            <a:extLst>
              <a:ext uri="{FF2B5EF4-FFF2-40B4-BE49-F238E27FC236}">
                <a16:creationId xmlns:a16="http://schemas.microsoft.com/office/drawing/2014/main" id="{FCAA2A97-AC9D-99B3-1963-9F0AB2C8E40E}"/>
              </a:ext>
            </a:extLst>
          </p:cNvPr>
          <p:cNvSpPr>
            <a:spLocks noGrp="1"/>
          </p:cNvSpPr>
          <p:nvPr>
            <p:ph type="body" sz="quarter" idx="10"/>
          </p:nvPr>
        </p:nvSpPr>
        <p:spPr>
          <a:xfrm>
            <a:off x="586389" y="1434370"/>
            <a:ext cx="11385651" cy="4653582"/>
          </a:xfrm>
        </p:spPr>
        <p:txBody>
          <a:bodyPr/>
          <a:lstStyle/>
          <a:p>
            <a:pPr marL="514350" indent="-514350">
              <a:buAutoNum type="arabicPeriod"/>
            </a:pPr>
            <a:r>
              <a:rPr lang="en-GB" sz="2400" dirty="0"/>
              <a:t>Drive test cases from requirement spec. (</a:t>
            </a:r>
            <a:r>
              <a:rPr lang="en-GB" sz="2400" dirty="0" err="1"/>
              <a:t>eg.</a:t>
            </a:r>
            <a:r>
              <a:rPr lang="en-GB" sz="2400" dirty="0"/>
              <a:t> 10 requirements)</a:t>
            </a:r>
          </a:p>
          <a:p>
            <a:pPr marL="514350" indent="-514350">
              <a:buAutoNum type="arabicPeriod"/>
            </a:pPr>
            <a:endParaRPr lang="en-GB" sz="2400" dirty="0"/>
          </a:p>
          <a:p>
            <a:pPr marL="514350" indent="-514350">
              <a:buAutoNum type="arabicPeriod"/>
            </a:pPr>
            <a:r>
              <a:rPr lang="en-GB" sz="2400" dirty="0"/>
              <a:t>Define max number of questions for each requirement. (e.g. 3 questions for each requirement, </a:t>
            </a:r>
            <a:r>
              <a:rPr lang="en-GB" sz="2400" dirty="0" err="1"/>
              <a:t>ie</a:t>
            </a:r>
            <a:r>
              <a:rPr lang="en-GB" sz="2400" dirty="0"/>
              <a:t>. 3 x 10 = 30). Prepare the test dataset. </a:t>
            </a:r>
          </a:p>
          <a:p>
            <a:pPr marL="514350" indent="-514350">
              <a:buAutoNum type="arabicPeriod"/>
            </a:pPr>
            <a:endParaRPr lang="en-GB" sz="2400" dirty="0"/>
          </a:p>
          <a:p>
            <a:pPr marL="514350" indent="-514350">
              <a:buFont typeface="Wingdings" panose="05000000000000000000" pitchFamily="2" charset="2"/>
              <a:buAutoNum type="arabicPeriod"/>
            </a:pPr>
            <a:r>
              <a:rPr lang="en-GB" sz="2400" dirty="0"/>
              <a:t>Define the relevant </a:t>
            </a:r>
            <a:r>
              <a:rPr lang="en-GB" sz="2400" dirty="0">
                <a:hlinkClick r:id="rId2"/>
              </a:rPr>
              <a:t>metrics</a:t>
            </a:r>
            <a:r>
              <a:rPr lang="en-GB" sz="2400" dirty="0"/>
              <a:t> (e.g. </a:t>
            </a:r>
            <a:r>
              <a:rPr lang="en-GB" sz="2400" dirty="0" err="1"/>
              <a:t>groundedness</a:t>
            </a:r>
            <a:r>
              <a:rPr lang="en-GB" sz="2400" dirty="0"/>
              <a:t>, relevance, latency) and agree on the </a:t>
            </a:r>
            <a:r>
              <a:rPr lang="en-GB" sz="2400" b="1" dirty="0">
                <a:solidFill>
                  <a:srgbClr val="8DE971"/>
                </a:solidFill>
              </a:rPr>
              <a:t>acceptance criteria</a:t>
            </a:r>
            <a:r>
              <a:rPr lang="en-GB" sz="2400" dirty="0"/>
              <a:t>. </a:t>
            </a:r>
            <a:r>
              <a:rPr lang="en-GB" sz="2400" dirty="0">
                <a:hlinkClick r:id="rId3"/>
              </a:rPr>
              <a:t>Enable tracing</a:t>
            </a:r>
            <a:endParaRPr lang="en-GB" sz="2400" dirty="0"/>
          </a:p>
          <a:p>
            <a:pPr marL="514350" indent="-514350">
              <a:buAutoNum type="arabicPeriod"/>
            </a:pPr>
            <a:endParaRPr lang="en-GB" sz="2400" dirty="0"/>
          </a:p>
          <a:p>
            <a:pPr marL="514350" indent="-514350">
              <a:buAutoNum type="arabicPeriod"/>
            </a:pPr>
            <a:r>
              <a:rPr lang="en-GB" sz="2400" dirty="0"/>
              <a:t>Iteration: Execute the test cases, </a:t>
            </a:r>
            <a:r>
              <a:rPr lang="en-GB" sz="2400" dirty="0">
                <a:hlinkClick r:id="rId4"/>
              </a:rPr>
              <a:t>evaluate</a:t>
            </a:r>
            <a:r>
              <a:rPr lang="en-GB" sz="2400" dirty="0"/>
              <a:t>, </a:t>
            </a:r>
            <a:r>
              <a:rPr lang="en-GB" sz="2400" dirty="0">
                <a:hlinkClick r:id="rId5"/>
              </a:rPr>
              <a:t>analyse</a:t>
            </a:r>
            <a:r>
              <a:rPr lang="en-GB" sz="2400" dirty="0"/>
              <a:t> and </a:t>
            </a:r>
            <a:r>
              <a:rPr lang="en-GB" sz="2400" dirty="0">
                <a:hlinkClick r:id="rId6"/>
              </a:rPr>
              <a:t>keep track the metric</a:t>
            </a:r>
            <a:endParaRPr lang="en-GB" sz="2400" dirty="0"/>
          </a:p>
          <a:p>
            <a:pPr marL="514350" indent="-514350">
              <a:buAutoNum type="arabicPeriod"/>
            </a:pPr>
            <a:endParaRPr lang="en-GB" sz="2400" dirty="0"/>
          </a:p>
          <a:p>
            <a:pPr marL="514350" indent="-514350">
              <a:buAutoNum type="arabicPeriod"/>
            </a:pPr>
            <a:r>
              <a:rPr lang="en-GB" sz="2400" dirty="0"/>
              <a:t>Continuous </a:t>
            </a:r>
            <a:r>
              <a:rPr lang="en-GB" sz="2400" dirty="0">
                <a:hlinkClick r:id="rId7"/>
              </a:rPr>
              <a:t>monitoring</a:t>
            </a:r>
            <a:r>
              <a:rPr lang="en-GB" sz="2400" dirty="0"/>
              <a:t> after </a:t>
            </a:r>
            <a:r>
              <a:rPr lang="en-GB" sz="2400" dirty="0" err="1"/>
              <a:t>golive</a:t>
            </a:r>
            <a:endParaRPr lang="en-HK" sz="2400" dirty="0"/>
          </a:p>
        </p:txBody>
      </p:sp>
      <p:pic>
        <p:nvPicPr>
          <p:cNvPr id="5" name="Picture 4">
            <a:extLst>
              <a:ext uri="{FF2B5EF4-FFF2-40B4-BE49-F238E27FC236}">
                <a16:creationId xmlns:a16="http://schemas.microsoft.com/office/drawing/2014/main" id="{05FC84B5-2291-1F3D-3A00-4ABB10E65F79}"/>
              </a:ext>
            </a:extLst>
          </p:cNvPr>
          <p:cNvPicPr>
            <a:picLocks noChangeAspect="1"/>
          </p:cNvPicPr>
          <p:nvPr/>
        </p:nvPicPr>
        <p:blipFill>
          <a:blip r:embed="rId8"/>
          <a:stretch>
            <a:fillRect/>
          </a:stretch>
        </p:blipFill>
        <p:spPr>
          <a:xfrm>
            <a:off x="6456556" y="5504328"/>
            <a:ext cx="978959" cy="1006796"/>
          </a:xfrm>
          <a:prstGeom prst="rect">
            <a:avLst/>
          </a:prstGeom>
        </p:spPr>
      </p:pic>
      <p:pic>
        <p:nvPicPr>
          <p:cNvPr id="7" name="Picture 6">
            <a:extLst>
              <a:ext uri="{FF2B5EF4-FFF2-40B4-BE49-F238E27FC236}">
                <a16:creationId xmlns:a16="http://schemas.microsoft.com/office/drawing/2014/main" id="{93C32246-09D0-6EDE-CCD8-4B503E1CA409}"/>
              </a:ext>
            </a:extLst>
          </p:cNvPr>
          <p:cNvPicPr>
            <a:picLocks noChangeAspect="1"/>
          </p:cNvPicPr>
          <p:nvPr/>
        </p:nvPicPr>
        <p:blipFill>
          <a:blip r:embed="rId9"/>
          <a:stretch>
            <a:fillRect/>
          </a:stretch>
        </p:blipFill>
        <p:spPr>
          <a:xfrm>
            <a:off x="7939667" y="5497170"/>
            <a:ext cx="982938" cy="1006796"/>
          </a:xfrm>
          <a:prstGeom prst="rect">
            <a:avLst/>
          </a:prstGeom>
        </p:spPr>
      </p:pic>
      <p:pic>
        <p:nvPicPr>
          <p:cNvPr id="9" name="Picture 8">
            <a:extLst>
              <a:ext uri="{FF2B5EF4-FFF2-40B4-BE49-F238E27FC236}">
                <a16:creationId xmlns:a16="http://schemas.microsoft.com/office/drawing/2014/main" id="{457058BC-43A1-1B1A-89DF-A2329650CC37}"/>
              </a:ext>
            </a:extLst>
          </p:cNvPr>
          <p:cNvPicPr>
            <a:picLocks noChangeAspect="1"/>
          </p:cNvPicPr>
          <p:nvPr/>
        </p:nvPicPr>
        <p:blipFill>
          <a:blip r:embed="rId10"/>
          <a:stretch>
            <a:fillRect/>
          </a:stretch>
        </p:blipFill>
        <p:spPr>
          <a:xfrm>
            <a:off x="9426758" y="5497170"/>
            <a:ext cx="1006796" cy="1006796"/>
          </a:xfrm>
          <a:prstGeom prst="rect">
            <a:avLst/>
          </a:prstGeom>
        </p:spPr>
      </p:pic>
      <p:pic>
        <p:nvPicPr>
          <p:cNvPr id="11" name="Picture 10">
            <a:extLst>
              <a:ext uri="{FF2B5EF4-FFF2-40B4-BE49-F238E27FC236}">
                <a16:creationId xmlns:a16="http://schemas.microsoft.com/office/drawing/2014/main" id="{C6D52798-CF90-88F6-D12E-7124B35A93D2}"/>
              </a:ext>
            </a:extLst>
          </p:cNvPr>
          <p:cNvPicPr>
            <a:picLocks noChangeAspect="1"/>
          </p:cNvPicPr>
          <p:nvPr/>
        </p:nvPicPr>
        <p:blipFill>
          <a:blip r:embed="rId11"/>
          <a:stretch>
            <a:fillRect/>
          </a:stretch>
        </p:blipFill>
        <p:spPr>
          <a:xfrm>
            <a:off x="10965244" y="5490013"/>
            <a:ext cx="1006796" cy="1021111"/>
          </a:xfrm>
          <a:prstGeom prst="rect">
            <a:avLst/>
          </a:prstGeom>
        </p:spPr>
      </p:pic>
    </p:spTree>
    <p:extLst>
      <p:ext uri="{BB962C8B-B14F-4D97-AF65-F5344CB8AC3E}">
        <p14:creationId xmlns:p14="http://schemas.microsoft.com/office/powerpoint/2010/main" val="3988957257"/>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4DB34604-0BE9-46A9-1C76-DE708C3426C2}"/>
              </a:ext>
            </a:extLst>
          </p:cNvPr>
          <p:cNvSpPr txBox="1">
            <a:spLocks/>
          </p:cNvSpPr>
          <p:nvPr/>
        </p:nvSpPr>
        <p:spPr>
          <a:xfrm>
            <a:off x="3365213" y="2237947"/>
            <a:ext cx="8728652" cy="615553"/>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50" normalizeH="0" baseline="0" noProof="0" dirty="0">
                <a:ln w="3175">
                  <a:noFill/>
                </a:ln>
                <a:solidFill>
                  <a:srgbClr val="FFFFFF"/>
                </a:solidFill>
                <a:effectLst/>
                <a:uLnTx/>
                <a:uFillTx/>
                <a:latin typeface="Microsoft YaHei UI" panose="020B0503020204020204" pitchFamily="34" charset="-122"/>
                <a:ea typeface="Microsoft YaHei UI" panose="020B0503020204020204" pitchFamily="34" charset="-122"/>
                <a:cs typeface="Segoe UI" pitchFamily="34" charset="0"/>
              </a:rPr>
              <a:t>Phi</a:t>
            </a:r>
            <a:r>
              <a:rPr kumimoji="0" lang="en-US" altLang="zh-CN" sz="4000" b="1" i="0" u="none" strike="noStrike" kern="1200" cap="none" spc="-50" normalizeH="0" baseline="0" noProof="0" dirty="0">
                <a:ln w="3175">
                  <a:noFill/>
                </a:ln>
                <a:solidFill>
                  <a:srgbClr val="FFFFFF"/>
                </a:solidFill>
                <a:effectLst/>
                <a:uLnTx/>
                <a:uFillTx/>
                <a:latin typeface="Microsoft YaHei UI" panose="020B0503020204020204" pitchFamily="34" charset="-122"/>
                <a:ea typeface="Microsoft YaHei UI" panose="020B0503020204020204" pitchFamily="34" charset="-122"/>
                <a:cs typeface="Segoe UI" pitchFamily="34" charset="0"/>
              </a:rPr>
              <a:t>-3.5</a:t>
            </a:r>
            <a:r>
              <a:rPr kumimoji="0" lang="zh-CN" altLang="en-US" sz="4000" b="1" i="0" u="none" strike="noStrike" kern="1200" cap="none" spc="-50" normalizeH="0" baseline="0" noProof="0" dirty="0">
                <a:ln w="3175">
                  <a:noFill/>
                </a:ln>
                <a:solidFill>
                  <a:srgbClr val="FFFFFF"/>
                </a:solidFill>
                <a:effectLst/>
                <a:uLnTx/>
                <a:uFillTx/>
                <a:latin typeface="Microsoft YaHei UI" panose="020B0503020204020204" pitchFamily="34" charset="-122"/>
                <a:ea typeface="Microsoft YaHei UI" panose="020B0503020204020204" pitchFamily="34" charset="-122"/>
                <a:cs typeface="Segoe UI" pitchFamily="34" charset="0"/>
              </a:rPr>
              <a:t> </a:t>
            </a:r>
            <a:r>
              <a:rPr kumimoji="0" lang="en-US" altLang="zh-CN" sz="4000" b="1" i="0" u="none" strike="noStrike" kern="1200" cap="none" spc="-50" normalizeH="0" baseline="0" noProof="0" dirty="0">
                <a:ln w="3175">
                  <a:noFill/>
                </a:ln>
                <a:solidFill>
                  <a:srgbClr val="FFFFFF"/>
                </a:solidFill>
                <a:effectLst/>
                <a:uLnTx/>
                <a:uFillTx/>
                <a:latin typeface="Microsoft YaHei UI" panose="020B0503020204020204" pitchFamily="34" charset="-122"/>
                <a:ea typeface="Microsoft YaHei UI" panose="020B0503020204020204" pitchFamily="34" charset="-122"/>
                <a:cs typeface="Segoe UI" pitchFamily="34" charset="0"/>
              </a:rPr>
              <a:t>is</a:t>
            </a:r>
            <a:r>
              <a:rPr kumimoji="0" lang="zh-CN" altLang="en-US" sz="4000" b="1" i="0" u="none" strike="noStrike" kern="1200" cap="none" spc="-50" normalizeH="0" baseline="0" noProof="0" dirty="0">
                <a:ln w="3175">
                  <a:noFill/>
                </a:ln>
                <a:solidFill>
                  <a:srgbClr val="FFFFFF"/>
                </a:solidFill>
                <a:effectLst/>
                <a:uLnTx/>
                <a:uFillTx/>
                <a:latin typeface="Microsoft YaHei UI" panose="020B0503020204020204" pitchFamily="34" charset="-122"/>
                <a:ea typeface="Microsoft YaHei UI" panose="020B0503020204020204" pitchFamily="34" charset="-122"/>
                <a:cs typeface="Segoe UI" pitchFamily="34" charset="0"/>
              </a:rPr>
              <a:t> </a:t>
            </a:r>
            <a:r>
              <a:rPr kumimoji="0" lang="en-US" altLang="zh-CN" sz="4000" b="1" i="0" u="none" strike="noStrike" kern="1200" cap="none" spc="-50" normalizeH="0" baseline="0" noProof="0" dirty="0">
                <a:ln w="3175">
                  <a:noFill/>
                </a:ln>
                <a:solidFill>
                  <a:srgbClr val="FFFFFF"/>
                </a:solidFill>
                <a:effectLst/>
                <a:uLnTx/>
                <a:uFillTx/>
                <a:latin typeface="Microsoft YaHei UI" panose="020B0503020204020204" pitchFamily="34" charset="-122"/>
                <a:ea typeface="Microsoft YaHei UI" panose="020B0503020204020204" pitchFamily="34" charset="-122"/>
                <a:cs typeface="Segoe UI" pitchFamily="34" charset="0"/>
              </a:rPr>
              <a:t>coming</a:t>
            </a:r>
            <a:r>
              <a:rPr kumimoji="0" lang="zh-CN" altLang="en-US" sz="4000" b="1" i="0" u="none" strike="noStrike" kern="1200" cap="none" spc="-50" normalizeH="0" baseline="0" noProof="0" dirty="0">
                <a:ln w="3175">
                  <a:noFill/>
                </a:ln>
                <a:solidFill>
                  <a:srgbClr val="FFFFFF"/>
                </a:solidFill>
                <a:effectLst/>
                <a:uLnTx/>
                <a:uFillTx/>
                <a:latin typeface="Microsoft YaHei UI" panose="020B0503020204020204" pitchFamily="34" charset="-122"/>
                <a:ea typeface="Microsoft YaHei UI" panose="020B0503020204020204" pitchFamily="34" charset="-122"/>
                <a:cs typeface="Segoe UI" pitchFamily="34" charset="0"/>
              </a:rPr>
              <a:t> </a:t>
            </a:r>
            <a:endParaRPr kumimoji="0" lang="en-US" sz="4000" b="1" i="0" u="none" strike="noStrike" kern="1200" cap="none" spc="-50" normalizeH="0" baseline="0" noProof="0" dirty="0">
              <a:ln w="3175">
                <a:noFill/>
              </a:ln>
              <a:solidFill>
                <a:srgbClr val="FFFFFF"/>
              </a:solidFill>
              <a:effectLst/>
              <a:uLnTx/>
              <a:uFillTx/>
              <a:latin typeface="Microsoft YaHei UI" panose="020B0503020204020204" pitchFamily="34" charset="-122"/>
              <a:ea typeface="Microsoft YaHei UI" panose="020B0503020204020204" pitchFamily="34" charset="-122"/>
              <a:cs typeface="Segoe UI" pitchFamily="34" charset="0"/>
            </a:endParaRPr>
          </a:p>
        </p:txBody>
      </p:sp>
      <p:pic>
        <p:nvPicPr>
          <p:cNvPr id="5" name="Picture 4">
            <a:extLst>
              <a:ext uri="{FF2B5EF4-FFF2-40B4-BE49-F238E27FC236}">
                <a16:creationId xmlns:a16="http://schemas.microsoft.com/office/drawing/2014/main" id="{F0E7411D-98CA-7C91-4C2D-9B61CB380A13}"/>
              </a:ext>
            </a:extLst>
          </p:cNvPr>
          <p:cNvPicPr>
            <a:picLocks noChangeAspect="1"/>
          </p:cNvPicPr>
          <p:nvPr/>
        </p:nvPicPr>
        <p:blipFill>
          <a:blip r:embed="rId2"/>
          <a:stretch>
            <a:fillRect/>
          </a:stretch>
        </p:blipFill>
        <p:spPr>
          <a:xfrm>
            <a:off x="1073426" y="2131592"/>
            <a:ext cx="4076068" cy="4126668"/>
          </a:xfrm>
          <a:prstGeom prst="rect">
            <a:avLst/>
          </a:prstGeom>
        </p:spPr>
      </p:pic>
    </p:spTree>
    <p:extLst>
      <p:ext uri="{BB962C8B-B14F-4D97-AF65-F5344CB8AC3E}">
        <p14:creationId xmlns:p14="http://schemas.microsoft.com/office/powerpoint/2010/main" val="1643695063"/>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5" name="Circle: Hollow 1034">
            <a:extLst>
              <a:ext uri="{FF2B5EF4-FFF2-40B4-BE49-F238E27FC236}">
                <a16:creationId xmlns:a16="http://schemas.microsoft.com/office/drawing/2014/main" id="{07586326-BFB7-5F31-591E-20922C7A2192}"/>
              </a:ext>
              <a:ext uri="{C183D7F6-B498-43B3-948B-1728B52AA6E4}">
                <adec:decorative xmlns:adec="http://schemas.microsoft.com/office/drawing/2017/decorative" val="1"/>
              </a:ext>
            </a:extLst>
          </p:cNvPr>
          <p:cNvSpPr/>
          <p:nvPr/>
        </p:nvSpPr>
        <p:spPr bwMode="auto">
          <a:xfrm>
            <a:off x="8999706" y="577081"/>
            <a:ext cx="2446846" cy="2446846"/>
          </a:xfrm>
          <a:prstGeom prst="donut">
            <a:avLst>
              <a:gd name="adj" fmla="val 9798"/>
            </a:avLst>
          </a:prstGeom>
          <a:gradFill>
            <a:gsLst>
              <a:gs pos="0">
                <a:srgbClr val="C5B4E3"/>
              </a:gs>
              <a:gs pos="100000">
                <a:srgbClr val="8661C5"/>
              </a:gs>
            </a:gsLst>
            <a:lin ang="27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1053" name="Circle: Hollow 1052">
            <a:extLst>
              <a:ext uri="{FF2B5EF4-FFF2-40B4-BE49-F238E27FC236}">
                <a16:creationId xmlns:a16="http://schemas.microsoft.com/office/drawing/2014/main" id="{E3D0A55C-17C5-9863-F01B-2B044E4FA1BD}"/>
              </a:ext>
              <a:ext uri="{C183D7F6-B498-43B3-948B-1728B52AA6E4}">
                <adec:decorative xmlns:adec="http://schemas.microsoft.com/office/drawing/2017/decorative" val="1"/>
              </a:ext>
            </a:extLst>
          </p:cNvPr>
          <p:cNvSpPr/>
          <p:nvPr/>
        </p:nvSpPr>
        <p:spPr bwMode="auto">
          <a:xfrm>
            <a:off x="5047814" y="752318"/>
            <a:ext cx="2096372" cy="2096372"/>
          </a:xfrm>
          <a:prstGeom prst="donut">
            <a:avLst>
              <a:gd name="adj" fmla="val 9798"/>
            </a:avLst>
          </a:prstGeom>
          <a:gradFill>
            <a:gsLst>
              <a:gs pos="3358">
                <a:srgbClr val="D59ED7"/>
              </a:gs>
              <a:gs pos="100000">
                <a:srgbClr val="C03BC4"/>
              </a:gs>
            </a:gsLst>
            <a:lin ang="27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1065" name="Circle: Hollow 1064">
            <a:extLst>
              <a:ext uri="{FF2B5EF4-FFF2-40B4-BE49-F238E27FC236}">
                <a16:creationId xmlns:a16="http://schemas.microsoft.com/office/drawing/2014/main" id="{F43B5C87-DE43-364D-385F-B052B97113DD}"/>
              </a:ext>
              <a:ext uri="{C183D7F6-B498-43B3-948B-1728B52AA6E4}">
                <adec:decorative xmlns:adec="http://schemas.microsoft.com/office/drawing/2017/decorative" val="1"/>
              </a:ext>
            </a:extLst>
          </p:cNvPr>
          <p:cNvSpPr/>
          <p:nvPr/>
        </p:nvSpPr>
        <p:spPr bwMode="auto">
          <a:xfrm>
            <a:off x="1059105" y="890025"/>
            <a:ext cx="1820958" cy="1820958"/>
          </a:xfrm>
          <a:prstGeom prst="donut">
            <a:avLst>
              <a:gd name="adj" fmla="val 9798"/>
            </a:avLst>
          </a:prstGeom>
          <a:gradFill flip="none" rotWithShape="1">
            <a:gsLst>
              <a:gs pos="3358">
                <a:srgbClr val="8DC8E8"/>
              </a:gs>
              <a:gs pos="100000">
                <a:srgbClr val="0078D4"/>
              </a:gs>
            </a:gsLst>
            <a:lin ang="189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grpSp>
        <p:nvGrpSpPr>
          <p:cNvPr id="4" name="Group 3">
            <a:extLst>
              <a:ext uri="{FF2B5EF4-FFF2-40B4-BE49-F238E27FC236}">
                <a16:creationId xmlns:a16="http://schemas.microsoft.com/office/drawing/2014/main" id="{DAB221B9-6213-31A9-743E-6378C997B2D2}"/>
              </a:ext>
              <a:ext uri="{C183D7F6-B498-43B3-948B-1728B52AA6E4}">
                <adec:decorative xmlns:adec="http://schemas.microsoft.com/office/drawing/2017/decorative" val="1"/>
              </a:ext>
            </a:extLst>
          </p:cNvPr>
          <p:cNvGrpSpPr/>
          <p:nvPr/>
        </p:nvGrpSpPr>
        <p:grpSpPr>
          <a:xfrm>
            <a:off x="745448" y="1498143"/>
            <a:ext cx="2449608" cy="4583765"/>
            <a:chOff x="588263" y="1544661"/>
            <a:chExt cx="3835456" cy="4583765"/>
          </a:xfrm>
          <a:solidFill>
            <a:schemeClr val="accent3">
              <a:lumMod val="40000"/>
              <a:lumOff val="60000"/>
            </a:schemeClr>
          </a:solidFill>
        </p:grpSpPr>
        <p:sp>
          <p:nvSpPr>
            <p:cNvPr id="5" name="Rectangle: Rounded Corners 4" descr="Dark: small container">
              <a:extLst>
                <a:ext uri="{FF2B5EF4-FFF2-40B4-BE49-F238E27FC236}">
                  <a16:creationId xmlns:a16="http://schemas.microsoft.com/office/drawing/2014/main" id="{A70A64EE-C2A0-B658-5D1C-784719A50E5C}"/>
                </a:ext>
              </a:extLst>
            </p:cNvPr>
            <p:cNvSpPr/>
            <p:nvPr/>
          </p:nvSpPr>
          <p:spPr bwMode="auto">
            <a:xfrm>
              <a:off x="588263" y="1544661"/>
              <a:ext cx="3835456" cy="4583765"/>
            </a:xfrm>
            <a:prstGeom prst="roundRect">
              <a:avLst>
                <a:gd name="adj" fmla="val 2114"/>
              </a:avLst>
            </a:prstGeom>
            <a:solidFill>
              <a:srgbClr val="8DC8E8"/>
            </a:solidFill>
            <a:ln w="12700">
              <a:noFill/>
              <a:headEnd type="none" w="med" len="med"/>
              <a:tailEnd type="none" w="med" len="med"/>
            </a:ln>
            <a:effectLst>
              <a:outerShdw blurRad="127000" dist="127000" dir="2700000" algn="tl" rotWithShape="0">
                <a:srgbClr val="000000">
                  <a:alpha val="25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7" name="Rectangle: Top Corners Rounded 14" descr="Dark - small container front layer">
              <a:extLst>
                <a:ext uri="{FF2B5EF4-FFF2-40B4-BE49-F238E27FC236}">
                  <a16:creationId xmlns:a16="http://schemas.microsoft.com/office/drawing/2014/main" id="{ABF019C8-5DAE-EE8A-6122-9D7E0EAE4199}"/>
                </a:ext>
              </a:extLst>
            </p:cNvPr>
            <p:cNvSpPr/>
            <p:nvPr/>
          </p:nvSpPr>
          <p:spPr bwMode="auto">
            <a:xfrm>
              <a:off x="588263" y="1924965"/>
              <a:ext cx="3835456" cy="4203460"/>
            </a:xfrm>
            <a:prstGeom prst="round2SameRect">
              <a:avLst>
                <a:gd name="adj1" fmla="val 0"/>
                <a:gd name="adj2" fmla="val 0"/>
              </a:avLst>
            </a:prstGeom>
            <a:solidFill>
              <a:schemeClr val="bg1">
                <a:lumMod val="25000"/>
                <a:lumOff val="75000"/>
              </a:schemeClr>
            </a:solidFill>
            <a:ln w="12700" cap="flat" cmpd="sng" algn="ctr">
              <a:noFill/>
              <a:prstDash val="solid"/>
              <a:headEnd type="none" w="med" len="med"/>
              <a:tailEnd type="none" w="med" len="med"/>
            </a:ln>
            <a:effectLst>
              <a:outerShdw blurRad="76200" dist="63500" dir="16200000" sx="99000" sy="99000" rotWithShape="0">
                <a:srgbClr val="000000">
                  <a:alpha val="50000"/>
                </a:srgbClr>
              </a:outerShdw>
            </a:effectLst>
            <a:scene3d>
              <a:camera prst="perspectiveRight" fov="2700000">
                <a:rot lat="0" lon="21594000" rev="0"/>
              </a:camera>
              <a:lightRig rig="flat" dir="t"/>
            </a:scene3d>
            <a:sp3d>
              <a:bevelT w="0" h="38100"/>
              <a:bevelB w="0" h="0"/>
              <a:contourClr>
                <a:srgbClr val="000000"/>
              </a:contourClr>
            </a:sp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grpSp>
      <p:sp>
        <p:nvSpPr>
          <p:cNvPr id="11" name="Rectangle: Rounded Corners 10">
            <a:extLst>
              <a:ext uri="{FF2B5EF4-FFF2-40B4-BE49-F238E27FC236}">
                <a16:creationId xmlns:a16="http://schemas.microsoft.com/office/drawing/2014/main" id="{F00C2716-3FDB-1830-DCE2-DC4EA557DDCC}"/>
              </a:ext>
              <a:ext uri="{C183D7F6-B498-43B3-948B-1728B52AA6E4}">
                <adec:decorative xmlns:adec="http://schemas.microsoft.com/office/drawing/2017/decorative" val="1"/>
              </a:ext>
            </a:extLst>
          </p:cNvPr>
          <p:cNvSpPr/>
          <p:nvPr/>
        </p:nvSpPr>
        <p:spPr bwMode="auto">
          <a:xfrm>
            <a:off x="909548" y="2030436"/>
            <a:ext cx="2121408" cy="547448"/>
          </a:xfrm>
          <a:prstGeom prst="round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8" name="Rounded Rectangle 18" descr="Announcing&#10;">
            <a:extLst>
              <a:ext uri="{FF2B5EF4-FFF2-40B4-BE49-F238E27FC236}">
                <a16:creationId xmlns:a16="http://schemas.microsoft.com/office/drawing/2014/main" id="{C0CDB21E-AD7A-B1FE-6C0B-4ED107A7B466}"/>
              </a:ext>
            </a:extLst>
          </p:cNvPr>
          <p:cNvSpPr/>
          <p:nvPr/>
        </p:nvSpPr>
        <p:spPr bwMode="auto">
          <a:xfrm>
            <a:off x="610987" y="1209518"/>
            <a:ext cx="2717194" cy="437120"/>
          </a:xfrm>
          <a:prstGeom prst="roundRect">
            <a:avLst>
              <a:gd name="adj" fmla="val 50000"/>
            </a:avLst>
          </a:prstGeom>
          <a:gradFill flip="none" rotWithShape="1">
            <a:gsLst>
              <a:gs pos="100000">
                <a:srgbClr val="0078D4"/>
              </a:gs>
              <a:gs pos="6000">
                <a:srgbClr val="8DC8E8"/>
              </a:gs>
            </a:gsLst>
            <a:lin ang="0" scaled="1"/>
            <a:tileRect/>
          </a:gradFill>
          <a:ln>
            <a:noFill/>
          </a:ln>
          <a:effectLst>
            <a:outerShdw blurRad="63500" dist="127000" dir="2700000" algn="tl" rotWithShape="0">
              <a:srgbClr val="000000">
                <a:alpha val="50000"/>
              </a:srgbClr>
            </a:outerShdw>
          </a:effectLst>
        </p:spPr>
        <p:txBody>
          <a:bodyPr wrap="square" lIns="0" tIns="18288" rIns="0" bIns="45720" anchor="ctr" anchorCtr="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CA" sz="1600" b="1" i="0" u="none" strike="noStrike" kern="1200" cap="none" spc="0" normalizeH="0" baseline="0" noProof="0">
                <a:ln w="3175">
                  <a:noFill/>
                </a:ln>
                <a:solidFill>
                  <a:srgbClr val="091F2C"/>
                </a:solidFill>
                <a:effectLst/>
                <a:uLnTx/>
                <a:uFillTx/>
                <a:latin typeface="Segoe UI Semibold"/>
                <a:ea typeface="+mn-ea"/>
                <a:cs typeface="Segoe UI" pitchFamily="34" charset="0"/>
              </a:rPr>
              <a:t>1. Ideating/exploring</a:t>
            </a:r>
          </a:p>
        </p:txBody>
      </p:sp>
      <p:sp>
        <p:nvSpPr>
          <p:cNvPr id="9" name="TextBox 8">
            <a:extLst>
              <a:ext uri="{FF2B5EF4-FFF2-40B4-BE49-F238E27FC236}">
                <a16:creationId xmlns:a16="http://schemas.microsoft.com/office/drawing/2014/main" id="{FB6B4B30-05DD-F444-AA63-FE8DB547F67A}"/>
              </a:ext>
            </a:extLst>
          </p:cNvPr>
          <p:cNvSpPr txBox="1"/>
          <p:nvPr/>
        </p:nvSpPr>
        <p:spPr>
          <a:xfrm>
            <a:off x="909548" y="2088717"/>
            <a:ext cx="2121408" cy="430887"/>
          </a:xfrm>
          <a:prstGeom prst="rect">
            <a:avLst/>
          </a:prstGeom>
          <a:noFill/>
          <a:effectLst/>
        </p:spPr>
        <p:txBody>
          <a:bodyPr wrap="square" lIns="0" tIns="0" rIns="0" bIns="0" rtlCol="0" anchor="ctr" anchorCtr="0">
            <a:spAutoFit/>
          </a:bodyPr>
          <a:lstStyle/>
          <a:p>
            <a:pPr marL="9525" marR="0" lvl="1"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2874">
                      <a:srgbClr val="FFFFFF"/>
                    </a:gs>
                    <a:gs pos="17978">
                      <a:srgbClr val="FFFFFF"/>
                    </a:gs>
                  </a:gsLst>
                  <a:lin ang="2700000" scaled="0"/>
                </a:gradFill>
                <a:effectLst/>
                <a:uLnTx/>
                <a:uFillTx/>
                <a:latin typeface="Segoe UI Semibold"/>
                <a:ea typeface="+mn-ea"/>
                <a:cs typeface="+mn-cs"/>
              </a:rPr>
              <a:t>Identify business</a:t>
            </a:r>
            <a:br>
              <a:rPr kumimoji="0" lang="en-US" sz="1400" b="0" i="0" u="none" strike="noStrike" kern="0" cap="none" spc="0" normalizeH="0" baseline="0" noProof="0">
                <a:ln>
                  <a:noFill/>
                </a:ln>
                <a:gradFill>
                  <a:gsLst>
                    <a:gs pos="2874">
                      <a:srgbClr val="FFFFFF"/>
                    </a:gs>
                    <a:gs pos="17978">
                      <a:srgbClr val="FFFFFF"/>
                    </a:gs>
                  </a:gsLst>
                  <a:lin ang="2700000" scaled="0"/>
                </a:gradFill>
                <a:effectLst/>
                <a:uLnTx/>
                <a:uFillTx/>
                <a:latin typeface="Segoe UI Semibold"/>
                <a:ea typeface="+mn-ea"/>
                <a:cs typeface="+mn-cs"/>
              </a:rPr>
            </a:br>
            <a:r>
              <a:rPr kumimoji="0" lang="en-US" sz="1400" b="0" i="0" u="none" strike="noStrike" kern="0" cap="none" spc="0" normalizeH="0" baseline="0" noProof="0">
                <a:ln>
                  <a:noFill/>
                </a:ln>
                <a:gradFill>
                  <a:gsLst>
                    <a:gs pos="2874">
                      <a:srgbClr val="FFFFFF"/>
                    </a:gs>
                    <a:gs pos="17978">
                      <a:srgbClr val="FFFFFF"/>
                    </a:gs>
                  </a:gsLst>
                  <a:lin ang="2700000" scaled="0"/>
                </a:gradFill>
                <a:effectLst/>
                <a:uLnTx/>
                <a:uFillTx/>
                <a:latin typeface="Segoe UI Semibold"/>
                <a:ea typeface="+mn-ea"/>
                <a:cs typeface="+mn-cs"/>
              </a:rPr>
              <a:t>use case</a:t>
            </a:r>
          </a:p>
        </p:txBody>
      </p:sp>
      <p:grpSp>
        <p:nvGrpSpPr>
          <p:cNvPr id="22" name="Group 21">
            <a:extLst>
              <a:ext uri="{FF2B5EF4-FFF2-40B4-BE49-F238E27FC236}">
                <a16:creationId xmlns:a16="http://schemas.microsoft.com/office/drawing/2014/main" id="{DC3E440A-DE68-8489-84B8-41A942F19F8A}"/>
              </a:ext>
              <a:ext uri="{C183D7F6-B498-43B3-948B-1728B52AA6E4}">
                <adec:decorative xmlns:adec="http://schemas.microsoft.com/office/drawing/2017/decorative" val="1"/>
              </a:ext>
            </a:extLst>
          </p:cNvPr>
          <p:cNvGrpSpPr/>
          <p:nvPr/>
        </p:nvGrpSpPr>
        <p:grpSpPr>
          <a:xfrm>
            <a:off x="3694353" y="1521917"/>
            <a:ext cx="4891913" cy="4583765"/>
            <a:chOff x="588263" y="1544661"/>
            <a:chExt cx="3835456" cy="4583765"/>
          </a:xfrm>
          <a:solidFill>
            <a:schemeClr val="accent5">
              <a:lumMod val="60000"/>
              <a:lumOff val="40000"/>
            </a:schemeClr>
          </a:solidFill>
        </p:grpSpPr>
        <p:sp>
          <p:nvSpPr>
            <p:cNvPr id="23" name="Rectangle: Rounded Corners 22" descr="Dark: small container">
              <a:extLst>
                <a:ext uri="{FF2B5EF4-FFF2-40B4-BE49-F238E27FC236}">
                  <a16:creationId xmlns:a16="http://schemas.microsoft.com/office/drawing/2014/main" id="{CFEC0F82-642D-15CB-8BC7-12A011782AC9}"/>
                </a:ext>
              </a:extLst>
            </p:cNvPr>
            <p:cNvSpPr/>
            <p:nvPr/>
          </p:nvSpPr>
          <p:spPr bwMode="auto">
            <a:xfrm>
              <a:off x="588263" y="1544661"/>
              <a:ext cx="3835456" cy="4583765"/>
            </a:xfrm>
            <a:prstGeom prst="roundRect">
              <a:avLst>
                <a:gd name="adj" fmla="val 2114"/>
              </a:avLst>
            </a:prstGeom>
            <a:grpFill/>
            <a:ln w="12700">
              <a:noFill/>
              <a:headEnd type="none" w="med" len="med"/>
              <a:tailEnd type="none" w="med" len="med"/>
            </a:ln>
            <a:effectLst>
              <a:outerShdw blurRad="127000" dist="127000" dir="2700000" algn="tl" rotWithShape="0">
                <a:srgbClr val="000000">
                  <a:alpha val="25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24" name="Rounded Rectangle 4" descr="Dark Pattern: Sprinkles">
              <a:extLst>
                <a:ext uri="{FF2B5EF4-FFF2-40B4-BE49-F238E27FC236}">
                  <a16:creationId xmlns:a16="http://schemas.microsoft.com/office/drawing/2014/main" id="{4AF061F1-1346-AEC8-C4C8-BC981E45DCCB}"/>
                </a:ext>
              </a:extLst>
            </p:cNvPr>
            <p:cNvSpPr/>
            <p:nvPr/>
          </p:nvSpPr>
          <p:spPr bwMode="auto">
            <a:xfrm>
              <a:off x="589377" y="1544661"/>
              <a:ext cx="3834342" cy="4583765"/>
            </a:xfrm>
            <a:prstGeom prst="roundRect">
              <a:avLst>
                <a:gd name="adj" fmla="val 1580"/>
              </a:avLst>
            </a:prstGeom>
            <a:solidFill>
              <a:srgbClr val="D59E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rm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5" name="Rectangle: Top Corners Rounded 14" descr="Dark - small container front layer">
              <a:extLst>
                <a:ext uri="{FF2B5EF4-FFF2-40B4-BE49-F238E27FC236}">
                  <a16:creationId xmlns:a16="http://schemas.microsoft.com/office/drawing/2014/main" id="{6B5B0CC2-698E-18C7-9755-634FF303D4F7}"/>
                </a:ext>
              </a:extLst>
            </p:cNvPr>
            <p:cNvSpPr/>
            <p:nvPr/>
          </p:nvSpPr>
          <p:spPr bwMode="auto">
            <a:xfrm>
              <a:off x="588263" y="1924965"/>
              <a:ext cx="3835456" cy="4203460"/>
            </a:xfrm>
            <a:prstGeom prst="round2SameRect">
              <a:avLst>
                <a:gd name="adj1" fmla="val 0"/>
                <a:gd name="adj2" fmla="val 0"/>
              </a:avLst>
            </a:prstGeom>
            <a:solidFill>
              <a:srgbClr val="E6C5E7"/>
            </a:solidFill>
            <a:ln w="12700" cap="flat" cmpd="sng" algn="ctr">
              <a:noFill/>
              <a:prstDash val="solid"/>
              <a:headEnd type="none" w="med" len="med"/>
              <a:tailEnd type="none" w="med" len="med"/>
            </a:ln>
            <a:effectLst>
              <a:outerShdw blurRad="76200" dist="63500" dir="16200000" sx="99000" sy="99000" rotWithShape="0">
                <a:srgbClr val="000000">
                  <a:alpha val="50000"/>
                </a:srgbClr>
              </a:outerShdw>
            </a:effectLst>
            <a:scene3d>
              <a:camera prst="perspectiveRight" fov="2700000">
                <a:rot lat="0" lon="21594000" rev="0"/>
              </a:camera>
              <a:lightRig rig="flat" dir="t"/>
            </a:scene3d>
            <a:sp3d>
              <a:bevelT w="0" h="38100"/>
              <a:bevelB w="0" h="0"/>
              <a:contourClr>
                <a:srgbClr val="000000"/>
              </a:contourClr>
            </a:sp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grpSp>
      <p:cxnSp>
        <p:nvCxnSpPr>
          <p:cNvPr id="29" name="Straight Arrow Connector 28">
            <a:extLst>
              <a:ext uri="{FF2B5EF4-FFF2-40B4-BE49-F238E27FC236}">
                <a16:creationId xmlns:a16="http://schemas.microsoft.com/office/drawing/2014/main" id="{B06FF6CD-BA09-8026-51CD-22FE9ABED1AE}"/>
              </a:ext>
              <a:ext uri="{C183D7F6-B498-43B3-948B-1728B52AA6E4}">
                <adec:decorative xmlns:adec="http://schemas.microsoft.com/office/drawing/2017/decorative" val="1"/>
              </a:ext>
            </a:extLst>
          </p:cNvPr>
          <p:cNvCxnSpPr>
            <a:cxnSpLocks/>
          </p:cNvCxnSpPr>
          <p:nvPr/>
        </p:nvCxnSpPr>
        <p:spPr>
          <a:xfrm>
            <a:off x="4868851" y="2575834"/>
            <a:ext cx="0" cy="370119"/>
          </a:xfrm>
          <a:prstGeom prst="straightConnector1">
            <a:avLst/>
          </a:prstGeom>
          <a:ln w="19050">
            <a:solidFill>
              <a:schemeClr val="tx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979AEB56-D950-4F38-4C28-D7BB5BFE20EA}"/>
              </a:ext>
              <a:ext uri="{C183D7F6-B498-43B3-948B-1728B52AA6E4}">
                <adec:decorative xmlns:adec="http://schemas.microsoft.com/office/drawing/2017/decorative" val="1"/>
              </a:ext>
            </a:extLst>
          </p:cNvPr>
          <p:cNvCxnSpPr>
            <a:cxnSpLocks/>
          </p:cNvCxnSpPr>
          <p:nvPr/>
        </p:nvCxnSpPr>
        <p:spPr>
          <a:xfrm>
            <a:off x="4868851" y="3517147"/>
            <a:ext cx="0" cy="405335"/>
          </a:xfrm>
          <a:prstGeom prst="straightConnector1">
            <a:avLst/>
          </a:prstGeom>
          <a:ln w="19050">
            <a:solidFill>
              <a:schemeClr val="tx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50F0CA65-8AC7-B64A-17CA-C36A2E81942F}"/>
              </a:ext>
              <a:ext uri="{C183D7F6-B498-43B3-948B-1728B52AA6E4}">
                <adec:decorative xmlns:adec="http://schemas.microsoft.com/office/drawing/2017/decorative" val="1"/>
              </a:ext>
            </a:extLst>
          </p:cNvPr>
          <p:cNvCxnSpPr>
            <a:cxnSpLocks/>
          </p:cNvCxnSpPr>
          <p:nvPr/>
        </p:nvCxnSpPr>
        <p:spPr>
          <a:xfrm>
            <a:off x="4547348" y="4475799"/>
            <a:ext cx="0" cy="421321"/>
          </a:xfrm>
          <a:prstGeom prst="straightConnector1">
            <a:avLst/>
          </a:prstGeom>
          <a:ln w="19050">
            <a:solidFill>
              <a:schemeClr val="tx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C06B0B32-80BF-5162-0399-27BE48F3356C}"/>
              </a:ext>
              <a:ext uri="{C183D7F6-B498-43B3-948B-1728B52AA6E4}">
                <adec:decorative xmlns:adec="http://schemas.microsoft.com/office/drawing/2017/decorative" val="1"/>
              </a:ext>
            </a:extLst>
          </p:cNvPr>
          <p:cNvSpPr/>
          <p:nvPr/>
        </p:nvSpPr>
        <p:spPr bwMode="auto">
          <a:xfrm>
            <a:off x="3800295" y="2030436"/>
            <a:ext cx="2121408" cy="547448"/>
          </a:xfrm>
          <a:prstGeom prst="roundRect">
            <a:avLst/>
          </a:prstGeom>
          <a:solidFill>
            <a:srgbClr val="C03BC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35" name="TextBox 34">
            <a:extLst>
              <a:ext uri="{FF2B5EF4-FFF2-40B4-BE49-F238E27FC236}">
                <a16:creationId xmlns:a16="http://schemas.microsoft.com/office/drawing/2014/main" id="{B4EE9E6B-428A-3322-4BA5-174223B5C47D}"/>
              </a:ext>
            </a:extLst>
          </p:cNvPr>
          <p:cNvSpPr txBox="1"/>
          <p:nvPr/>
        </p:nvSpPr>
        <p:spPr>
          <a:xfrm>
            <a:off x="3805463" y="2088717"/>
            <a:ext cx="2121408" cy="430887"/>
          </a:xfrm>
          <a:prstGeom prst="rect">
            <a:avLst/>
          </a:prstGeom>
          <a:noFill/>
          <a:effectLst/>
        </p:spPr>
        <p:txBody>
          <a:bodyPr wrap="square" lIns="0" tIns="0" rIns="0" bIns="0" rtlCol="0" anchor="ctr" anchorCtr="0">
            <a:spAutoFit/>
          </a:bodyPr>
          <a:lstStyle/>
          <a:p>
            <a:pPr marL="9525" marR="0" lvl="1"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2874">
                      <a:srgbClr val="FFFFFF"/>
                    </a:gs>
                    <a:gs pos="17978">
                      <a:srgbClr val="FFFFFF"/>
                    </a:gs>
                  </a:gsLst>
                  <a:lin ang="2700000" scaled="0"/>
                </a:gradFill>
                <a:effectLst/>
                <a:uLnTx/>
                <a:uFillTx/>
                <a:latin typeface="Segoe UI Semibold"/>
                <a:ea typeface="+mn-ea"/>
                <a:cs typeface="+mn-cs"/>
              </a:rPr>
              <a:t>Run flow against</a:t>
            </a:r>
            <a:br>
              <a:rPr kumimoji="0" lang="en-US" sz="1400" b="0" i="0" u="none" strike="noStrike" kern="0" cap="none" spc="0" normalizeH="0" baseline="0" noProof="0">
                <a:ln>
                  <a:noFill/>
                </a:ln>
                <a:gradFill>
                  <a:gsLst>
                    <a:gs pos="2874">
                      <a:srgbClr val="FFFFFF"/>
                    </a:gs>
                    <a:gs pos="17978">
                      <a:srgbClr val="FFFFFF"/>
                    </a:gs>
                  </a:gsLst>
                  <a:lin ang="2700000" scaled="0"/>
                </a:gradFill>
                <a:effectLst/>
                <a:uLnTx/>
                <a:uFillTx/>
                <a:latin typeface="Segoe UI Semibold"/>
                <a:ea typeface="+mn-ea"/>
                <a:cs typeface="+mn-cs"/>
              </a:rPr>
            </a:br>
            <a:r>
              <a:rPr kumimoji="0" lang="en-US" sz="1400" b="0" i="0" u="none" strike="noStrike" kern="0" cap="none" spc="0" normalizeH="0" baseline="0" noProof="0">
                <a:ln>
                  <a:noFill/>
                </a:ln>
                <a:gradFill>
                  <a:gsLst>
                    <a:gs pos="2874">
                      <a:srgbClr val="FFFFFF"/>
                    </a:gs>
                    <a:gs pos="17978">
                      <a:srgbClr val="FFFFFF"/>
                    </a:gs>
                  </a:gsLst>
                  <a:lin ang="2700000" scaled="0"/>
                </a:gradFill>
                <a:effectLst/>
                <a:uLnTx/>
                <a:uFillTx/>
                <a:latin typeface="Segoe UI Semibold"/>
                <a:ea typeface="+mn-ea"/>
                <a:cs typeface="+mn-cs"/>
              </a:rPr>
              <a:t>sample data</a:t>
            </a:r>
          </a:p>
        </p:txBody>
      </p:sp>
      <p:sp>
        <p:nvSpPr>
          <p:cNvPr id="36" name="Rectangle: Rounded Corners 35">
            <a:extLst>
              <a:ext uri="{FF2B5EF4-FFF2-40B4-BE49-F238E27FC236}">
                <a16:creationId xmlns:a16="http://schemas.microsoft.com/office/drawing/2014/main" id="{A97E24AE-3295-6B25-20A3-1AA3C3829C58}"/>
              </a:ext>
              <a:ext uri="{C183D7F6-B498-43B3-948B-1728B52AA6E4}">
                <adec:decorative xmlns:adec="http://schemas.microsoft.com/office/drawing/2017/decorative" val="1"/>
              </a:ext>
            </a:extLst>
          </p:cNvPr>
          <p:cNvSpPr/>
          <p:nvPr/>
        </p:nvSpPr>
        <p:spPr bwMode="auto">
          <a:xfrm>
            <a:off x="3808147" y="3003723"/>
            <a:ext cx="2121408" cy="548640"/>
          </a:xfrm>
          <a:prstGeom prst="roundRect">
            <a:avLst/>
          </a:prstGeom>
          <a:solidFill>
            <a:srgbClr val="C03BC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1041" name="Freeform: Shape 1040">
            <a:extLst>
              <a:ext uri="{FF2B5EF4-FFF2-40B4-BE49-F238E27FC236}">
                <a16:creationId xmlns:a16="http://schemas.microsoft.com/office/drawing/2014/main" id="{84602C08-0AEF-20B6-CDF2-77F550626C7F}"/>
              </a:ext>
              <a:ext uri="{C183D7F6-B498-43B3-948B-1728B52AA6E4}">
                <adec:decorative xmlns:adec="http://schemas.microsoft.com/office/drawing/2017/decorative" val="1"/>
              </a:ext>
            </a:extLst>
          </p:cNvPr>
          <p:cNvSpPr/>
          <p:nvPr/>
        </p:nvSpPr>
        <p:spPr bwMode="auto">
          <a:xfrm>
            <a:off x="3440609" y="4633447"/>
            <a:ext cx="1096848" cy="1714960"/>
          </a:xfrm>
          <a:custGeom>
            <a:avLst/>
            <a:gdLst>
              <a:gd name="connsiteX0" fmla="*/ 1439693 w 1439693"/>
              <a:gd name="connsiteY0" fmla="*/ 583660 h 1128409"/>
              <a:gd name="connsiteX1" fmla="*/ 1439693 w 1439693"/>
              <a:gd name="connsiteY1" fmla="*/ 1128409 h 1128409"/>
              <a:gd name="connsiteX2" fmla="*/ 0 w 1439693"/>
              <a:gd name="connsiteY2" fmla="*/ 1128409 h 1128409"/>
              <a:gd name="connsiteX3" fmla="*/ 0 w 1439693"/>
              <a:gd name="connsiteY3" fmla="*/ 0 h 1128409"/>
            </a:gdLst>
            <a:ahLst/>
            <a:cxnLst>
              <a:cxn ang="0">
                <a:pos x="connsiteX0" y="connsiteY0"/>
              </a:cxn>
              <a:cxn ang="0">
                <a:pos x="connsiteX1" y="connsiteY1"/>
              </a:cxn>
              <a:cxn ang="0">
                <a:pos x="connsiteX2" y="connsiteY2"/>
              </a:cxn>
              <a:cxn ang="0">
                <a:pos x="connsiteX3" y="connsiteY3"/>
              </a:cxn>
            </a:cxnLst>
            <a:rect l="l" t="t" r="r" b="b"/>
            <a:pathLst>
              <a:path w="1439693" h="1128409">
                <a:moveTo>
                  <a:pt x="1439693" y="583660"/>
                </a:moveTo>
                <a:lnTo>
                  <a:pt x="1439693" y="1128409"/>
                </a:lnTo>
                <a:lnTo>
                  <a:pt x="0" y="1128409"/>
                </a:lnTo>
                <a:lnTo>
                  <a:pt x="0" y="0"/>
                </a:lnTo>
              </a:path>
            </a:pathLst>
          </a:custGeom>
          <a:ln w="19050">
            <a:solidFill>
              <a:schemeClr val="tx1"/>
            </a:solidFill>
            <a:headEnd type="none" w="lg" len="med"/>
            <a:tailEnd type="arrow"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cxnSp>
        <p:nvCxnSpPr>
          <p:cNvPr id="1057" name="Straight Connector 1056">
            <a:extLst>
              <a:ext uri="{FF2B5EF4-FFF2-40B4-BE49-F238E27FC236}">
                <a16:creationId xmlns:a16="http://schemas.microsoft.com/office/drawing/2014/main" id="{6DBD2ABC-1A33-D60A-D594-36884CD2F191}"/>
              </a:ext>
              <a:ext uri="{C183D7F6-B498-43B3-948B-1728B52AA6E4}">
                <adec:decorative xmlns:adec="http://schemas.microsoft.com/office/drawing/2017/decorative" val="1"/>
              </a:ext>
            </a:extLst>
          </p:cNvPr>
          <p:cNvCxnSpPr>
            <a:cxnSpLocks/>
          </p:cNvCxnSpPr>
          <p:nvPr/>
        </p:nvCxnSpPr>
        <p:spPr>
          <a:xfrm flipH="1">
            <a:off x="5076185" y="5385887"/>
            <a:ext cx="427866" cy="0"/>
          </a:xfrm>
          <a:prstGeom prst="line">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34D83EA5-650B-6952-3B20-1E7E65F363CC}"/>
              </a:ext>
            </a:extLst>
          </p:cNvPr>
          <p:cNvSpPr txBox="1"/>
          <p:nvPr/>
        </p:nvSpPr>
        <p:spPr>
          <a:xfrm>
            <a:off x="3808147" y="3058577"/>
            <a:ext cx="2121408" cy="430887"/>
          </a:xfrm>
          <a:prstGeom prst="rect">
            <a:avLst/>
          </a:prstGeom>
          <a:noFill/>
          <a:effectLst/>
        </p:spPr>
        <p:txBody>
          <a:bodyPr wrap="square" lIns="0" tIns="0" rIns="0" bIns="0" rtlCol="0" anchor="ctr" anchorCtr="0">
            <a:spAutoFit/>
          </a:bodyPr>
          <a:lstStyle/>
          <a:p>
            <a:pPr marL="9525" marR="0" lvl="1"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2874">
                      <a:srgbClr val="FFFFFF"/>
                    </a:gs>
                    <a:gs pos="17978">
                      <a:srgbClr val="FFFFFF"/>
                    </a:gs>
                  </a:gsLst>
                  <a:lin ang="2700000" scaled="0"/>
                </a:gradFill>
                <a:effectLst/>
                <a:uLnTx/>
                <a:uFillTx/>
                <a:latin typeface="Segoe UI Semibold"/>
                <a:ea typeface="+mn-ea"/>
                <a:cs typeface="+mn-cs"/>
              </a:rPr>
              <a:t>Manual: </a:t>
            </a:r>
          </a:p>
          <a:p>
            <a:pPr marL="9525" marR="0" lvl="1"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2874">
                      <a:srgbClr val="FFFFFF"/>
                    </a:gs>
                    <a:gs pos="17978">
                      <a:srgbClr val="FFFFFF"/>
                    </a:gs>
                  </a:gsLst>
                  <a:lin ang="2700000" scaled="0"/>
                </a:gradFill>
                <a:effectLst/>
                <a:uLnTx/>
                <a:uFillTx/>
                <a:latin typeface="Segoe UI Semibold"/>
                <a:ea typeface="+mn-ea"/>
                <a:cs typeface="+mn-cs"/>
              </a:rPr>
              <a:t>Evaluate prompt flow</a:t>
            </a:r>
          </a:p>
        </p:txBody>
      </p:sp>
      <p:sp>
        <p:nvSpPr>
          <p:cNvPr id="27" name="Rectangle: Rounded Corners 26">
            <a:extLst>
              <a:ext uri="{FF2B5EF4-FFF2-40B4-BE49-F238E27FC236}">
                <a16:creationId xmlns:a16="http://schemas.microsoft.com/office/drawing/2014/main" id="{44BC0B21-527C-D162-3DD4-33E0BDFC1480}"/>
              </a:ext>
              <a:ext uri="{C183D7F6-B498-43B3-948B-1728B52AA6E4}">
                <adec:decorative xmlns:adec="http://schemas.microsoft.com/office/drawing/2017/decorative" val="1"/>
              </a:ext>
            </a:extLst>
          </p:cNvPr>
          <p:cNvSpPr/>
          <p:nvPr/>
        </p:nvSpPr>
        <p:spPr bwMode="auto">
          <a:xfrm>
            <a:off x="3849728" y="4965754"/>
            <a:ext cx="1395240" cy="888826"/>
          </a:xfrm>
          <a:prstGeom prst="roundRect">
            <a:avLst>
              <a:gd name="adj" fmla="val 13887"/>
            </a:avLst>
          </a:prstGeom>
          <a:solidFill>
            <a:srgbClr val="3A48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28" name="TextBox 27">
            <a:extLst>
              <a:ext uri="{FF2B5EF4-FFF2-40B4-BE49-F238E27FC236}">
                <a16:creationId xmlns:a16="http://schemas.microsoft.com/office/drawing/2014/main" id="{E3D79E86-16E3-3683-72F1-34D32EBDC7D5}"/>
              </a:ext>
            </a:extLst>
          </p:cNvPr>
          <p:cNvSpPr txBox="1"/>
          <p:nvPr/>
        </p:nvSpPr>
        <p:spPr>
          <a:xfrm>
            <a:off x="3916542" y="5271668"/>
            <a:ext cx="1261612" cy="276999"/>
          </a:xfrm>
          <a:prstGeom prst="rect">
            <a:avLst/>
          </a:prstGeom>
          <a:noFill/>
          <a:effectLst/>
        </p:spPr>
        <p:txBody>
          <a:bodyPr wrap="square" lIns="0" tIns="0" rIns="0" bIns="0" rtlCol="0" anchor="ctr" anchorCtr="0">
            <a:spAutoFit/>
          </a:bodyPr>
          <a:lstStyle/>
          <a:p>
            <a:pPr marL="9525" marR="0" lvl="1"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gradFill>
                  <a:gsLst>
                    <a:gs pos="2874">
                      <a:srgbClr val="FFFFFF"/>
                    </a:gs>
                    <a:gs pos="17978">
                      <a:srgbClr val="FFFFFF"/>
                    </a:gs>
                  </a:gsLst>
                  <a:lin ang="2700000" scaled="0"/>
                </a:gradFill>
                <a:effectLst/>
                <a:uLnTx/>
                <a:uFillTx/>
                <a:latin typeface="Segoe UI Semibold"/>
                <a:ea typeface="+mn-ea"/>
                <a:cs typeface="+mn-cs"/>
              </a:rPr>
              <a:t>Satisfied?</a:t>
            </a:r>
          </a:p>
        </p:txBody>
      </p:sp>
      <p:cxnSp>
        <p:nvCxnSpPr>
          <p:cNvPr id="47" name="Straight Arrow Connector 46">
            <a:extLst>
              <a:ext uri="{FF2B5EF4-FFF2-40B4-BE49-F238E27FC236}">
                <a16:creationId xmlns:a16="http://schemas.microsoft.com/office/drawing/2014/main" id="{1100BD6E-C24D-1648-0BA1-1FBE40FA45BD}"/>
              </a:ext>
              <a:ext uri="{C183D7F6-B498-43B3-948B-1728B52AA6E4}">
                <adec:decorative xmlns:adec="http://schemas.microsoft.com/office/drawing/2017/decorative" val="1"/>
              </a:ext>
            </a:extLst>
          </p:cNvPr>
          <p:cNvCxnSpPr>
            <a:cxnSpLocks/>
          </p:cNvCxnSpPr>
          <p:nvPr/>
        </p:nvCxnSpPr>
        <p:spPr>
          <a:xfrm>
            <a:off x="6953995" y="3548340"/>
            <a:ext cx="0" cy="1348780"/>
          </a:xfrm>
          <a:prstGeom prst="straightConnector1">
            <a:avLst/>
          </a:prstGeom>
          <a:ln w="19050">
            <a:solidFill>
              <a:schemeClr val="tx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sp>
        <p:nvSpPr>
          <p:cNvPr id="48" name="Rectangle: Rounded Corners 47">
            <a:extLst>
              <a:ext uri="{FF2B5EF4-FFF2-40B4-BE49-F238E27FC236}">
                <a16:creationId xmlns:a16="http://schemas.microsoft.com/office/drawing/2014/main" id="{054367AC-5CCF-725E-896F-2E907F403FD3}"/>
              </a:ext>
              <a:ext uri="{C183D7F6-B498-43B3-948B-1728B52AA6E4}">
                <adec:decorative xmlns:adec="http://schemas.microsoft.com/office/drawing/2017/decorative" val="1"/>
              </a:ext>
            </a:extLst>
          </p:cNvPr>
          <p:cNvSpPr/>
          <p:nvPr/>
        </p:nvSpPr>
        <p:spPr bwMode="auto">
          <a:xfrm>
            <a:off x="6262714" y="2030436"/>
            <a:ext cx="2121408" cy="547448"/>
          </a:xfrm>
          <a:prstGeom prst="roundRect">
            <a:avLst/>
          </a:prstGeom>
          <a:solidFill>
            <a:srgbClr val="C03BC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49" name="TextBox 48">
            <a:extLst>
              <a:ext uri="{FF2B5EF4-FFF2-40B4-BE49-F238E27FC236}">
                <a16:creationId xmlns:a16="http://schemas.microsoft.com/office/drawing/2014/main" id="{4FFB8817-9F25-FAA6-A4E9-539B19B730C6}"/>
              </a:ext>
            </a:extLst>
          </p:cNvPr>
          <p:cNvSpPr txBox="1"/>
          <p:nvPr/>
        </p:nvSpPr>
        <p:spPr>
          <a:xfrm>
            <a:off x="6262714" y="2088717"/>
            <a:ext cx="2121408" cy="430887"/>
          </a:xfrm>
          <a:prstGeom prst="rect">
            <a:avLst/>
          </a:prstGeom>
          <a:noFill/>
          <a:effectLst/>
        </p:spPr>
        <p:txBody>
          <a:bodyPr wrap="square" lIns="0" tIns="0" rIns="0" bIns="0" rtlCol="0" anchor="ctr" anchorCtr="0">
            <a:spAutoFit/>
          </a:bodyPr>
          <a:lstStyle/>
          <a:p>
            <a:pPr marL="9525" marR="0" lvl="1"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2874">
                      <a:srgbClr val="FFFFFF"/>
                    </a:gs>
                    <a:gs pos="17978">
                      <a:srgbClr val="FFFFFF"/>
                    </a:gs>
                  </a:gsLst>
                  <a:lin ang="2700000" scaled="0"/>
                </a:gradFill>
                <a:effectLst/>
                <a:uLnTx/>
                <a:uFillTx/>
                <a:latin typeface="Segoe UI Semibold"/>
                <a:ea typeface="+mn-ea"/>
                <a:cs typeface="+mn-cs"/>
              </a:rPr>
              <a:t>Run flow against</a:t>
            </a:r>
            <a:br>
              <a:rPr kumimoji="0" lang="en-US" sz="1400" b="0" i="0" u="none" strike="noStrike" kern="0" cap="none" spc="0" normalizeH="0" baseline="0" noProof="0">
                <a:ln>
                  <a:noFill/>
                </a:ln>
                <a:gradFill>
                  <a:gsLst>
                    <a:gs pos="2874">
                      <a:srgbClr val="FFFFFF"/>
                    </a:gs>
                    <a:gs pos="17978">
                      <a:srgbClr val="FFFFFF"/>
                    </a:gs>
                  </a:gsLst>
                  <a:lin ang="2700000" scaled="0"/>
                </a:gradFill>
                <a:effectLst/>
                <a:uLnTx/>
                <a:uFillTx/>
                <a:latin typeface="Segoe UI Semibold"/>
                <a:ea typeface="+mn-ea"/>
                <a:cs typeface="+mn-cs"/>
              </a:rPr>
            </a:br>
            <a:r>
              <a:rPr kumimoji="0" lang="en-US" sz="1400" b="0" i="0" u="none" strike="noStrike" kern="0" cap="none" spc="0" normalizeH="0" baseline="0" noProof="0">
                <a:ln>
                  <a:noFill/>
                </a:ln>
                <a:gradFill>
                  <a:gsLst>
                    <a:gs pos="2874">
                      <a:srgbClr val="FFFFFF"/>
                    </a:gs>
                    <a:gs pos="17978">
                      <a:srgbClr val="FFFFFF"/>
                    </a:gs>
                  </a:gsLst>
                  <a:lin ang="2700000" scaled="0"/>
                </a:gradFill>
                <a:effectLst/>
                <a:uLnTx/>
                <a:uFillTx/>
                <a:latin typeface="Segoe UI Semibold"/>
                <a:ea typeface="+mn-ea"/>
                <a:cs typeface="+mn-cs"/>
              </a:rPr>
              <a:t>larger dataset</a:t>
            </a:r>
          </a:p>
        </p:txBody>
      </p:sp>
      <p:sp>
        <p:nvSpPr>
          <p:cNvPr id="52" name="Rectangle: Rounded Corners 51">
            <a:extLst>
              <a:ext uri="{FF2B5EF4-FFF2-40B4-BE49-F238E27FC236}">
                <a16:creationId xmlns:a16="http://schemas.microsoft.com/office/drawing/2014/main" id="{8C3B81A3-758E-E2EA-F77D-596D97E6EF9A}"/>
              </a:ext>
              <a:ext uri="{C183D7F6-B498-43B3-948B-1728B52AA6E4}">
                <adec:decorative xmlns:adec="http://schemas.microsoft.com/office/drawing/2017/decorative" val="1"/>
              </a:ext>
            </a:extLst>
          </p:cNvPr>
          <p:cNvSpPr/>
          <p:nvPr/>
        </p:nvSpPr>
        <p:spPr bwMode="auto">
          <a:xfrm>
            <a:off x="6262714" y="3003722"/>
            <a:ext cx="2121408" cy="1122661"/>
          </a:xfrm>
          <a:prstGeom prst="roundRect">
            <a:avLst/>
          </a:prstGeom>
          <a:solidFill>
            <a:srgbClr val="C03BC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53" name="TextBox 52">
            <a:extLst>
              <a:ext uri="{FF2B5EF4-FFF2-40B4-BE49-F238E27FC236}">
                <a16:creationId xmlns:a16="http://schemas.microsoft.com/office/drawing/2014/main" id="{45BA72A8-FBB4-4CDA-8AB3-77D9ECEDC182}"/>
              </a:ext>
            </a:extLst>
          </p:cNvPr>
          <p:cNvSpPr txBox="1"/>
          <p:nvPr/>
        </p:nvSpPr>
        <p:spPr>
          <a:xfrm>
            <a:off x="6262714" y="3116223"/>
            <a:ext cx="2121408" cy="861774"/>
          </a:xfrm>
          <a:prstGeom prst="rect">
            <a:avLst/>
          </a:prstGeom>
          <a:noFill/>
          <a:effectLst/>
        </p:spPr>
        <p:txBody>
          <a:bodyPr wrap="square" lIns="0" tIns="0" rIns="0" bIns="0" rtlCol="0" anchor="ctr" anchorCtr="0">
            <a:spAutoFit/>
          </a:bodyPr>
          <a:lstStyle/>
          <a:p>
            <a:pPr marL="9525" marR="0" lvl="1"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2874">
                      <a:srgbClr val="FFFFFF"/>
                    </a:gs>
                    <a:gs pos="17978">
                      <a:srgbClr val="FFFFFF"/>
                    </a:gs>
                  </a:gsLst>
                  <a:lin ang="2700000" scaled="0"/>
                </a:gradFill>
                <a:effectLst/>
                <a:uLnTx/>
                <a:uFillTx/>
                <a:latin typeface="Segoe UI Semibold"/>
                <a:ea typeface="+mn-ea"/>
                <a:cs typeface="+mn-cs"/>
              </a:rPr>
              <a:t>Automated:</a:t>
            </a:r>
          </a:p>
          <a:p>
            <a:pPr marL="9525" marR="0" lvl="1"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2874">
                      <a:srgbClr val="FFFFFF"/>
                    </a:gs>
                    <a:gs pos="17978">
                      <a:srgbClr val="FFFFFF"/>
                    </a:gs>
                  </a:gsLst>
                  <a:lin ang="2700000" scaled="0"/>
                </a:gradFill>
                <a:effectLst/>
                <a:uLnTx/>
                <a:uFillTx/>
                <a:latin typeface="Segoe UI Semibold"/>
                <a:ea typeface="+mn-ea"/>
                <a:cs typeface="+mn-cs"/>
              </a:rPr>
              <a:t>Evaluate prompt flow using metrics like </a:t>
            </a:r>
            <a:r>
              <a:rPr kumimoji="0" lang="en-US" sz="1400" b="0" i="0" u="none" strike="noStrike" kern="0" cap="none" spc="0" normalizeH="0" baseline="0" noProof="0" err="1">
                <a:ln>
                  <a:noFill/>
                </a:ln>
                <a:gradFill>
                  <a:gsLst>
                    <a:gs pos="2874">
                      <a:srgbClr val="FFFFFF"/>
                    </a:gs>
                    <a:gs pos="17978">
                      <a:srgbClr val="FFFFFF"/>
                    </a:gs>
                  </a:gsLst>
                  <a:lin ang="2700000" scaled="0"/>
                </a:gradFill>
                <a:effectLst/>
                <a:uLnTx/>
                <a:uFillTx/>
                <a:latin typeface="Segoe UI Semibold"/>
                <a:ea typeface="+mn-ea"/>
                <a:cs typeface="+mn-cs"/>
              </a:rPr>
              <a:t>groundedness</a:t>
            </a:r>
            <a:r>
              <a:rPr kumimoji="0" lang="en-US" sz="1400" b="0" i="0" u="none" strike="noStrike" kern="0" cap="none" spc="0" normalizeH="0" baseline="0" noProof="0">
                <a:ln>
                  <a:noFill/>
                </a:ln>
                <a:gradFill>
                  <a:gsLst>
                    <a:gs pos="2874">
                      <a:srgbClr val="FFFFFF"/>
                    </a:gs>
                    <a:gs pos="17978">
                      <a:srgbClr val="FFFFFF"/>
                    </a:gs>
                  </a:gsLst>
                  <a:lin ang="2700000" scaled="0"/>
                </a:gradFill>
                <a:effectLst/>
                <a:uLnTx/>
                <a:uFillTx/>
                <a:latin typeface="Segoe UI Semibold"/>
                <a:ea typeface="+mn-ea"/>
                <a:cs typeface="+mn-cs"/>
              </a:rPr>
              <a:t>, relevance</a:t>
            </a:r>
          </a:p>
        </p:txBody>
      </p:sp>
      <p:grpSp>
        <p:nvGrpSpPr>
          <p:cNvPr id="58" name="Group 57">
            <a:extLst>
              <a:ext uri="{FF2B5EF4-FFF2-40B4-BE49-F238E27FC236}">
                <a16:creationId xmlns:a16="http://schemas.microsoft.com/office/drawing/2014/main" id="{3A98E8C5-F040-188E-4117-097D923F0F76}"/>
              </a:ext>
              <a:ext uri="{C183D7F6-B498-43B3-948B-1728B52AA6E4}">
                <adec:decorative xmlns:adec="http://schemas.microsoft.com/office/drawing/2017/decorative" val="1"/>
              </a:ext>
            </a:extLst>
          </p:cNvPr>
          <p:cNvGrpSpPr/>
          <p:nvPr/>
        </p:nvGrpSpPr>
        <p:grpSpPr>
          <a:xfrm>
            <a:off x="8997437" y="1498143"/>
            <a:ext cx="2451385" cy="4583765"/>
            <a:chOff x="588263" y="1544661"/>
            <a:chExt cx="3445470" cy="4583765"/>
          </a:xfrm>
          <a:solidFill>
            <a:schemeClr val="accent2">
              <a:lumMod val="60000"/>
              <a:lumOff val="40000"/>
            </a:schemeClr>
          </a:solidFill>
        </p:grpSpPr>
        <p:sp>
          <p:nvSpPr>
            <p:cNvPr id="1032" name="Rectangle: Rounded Corners 1031" descr="Dark: small container">
              <a:extLst>
                <a:ext uri="{FF2B5EF4-FFF2-40B4-BE49-F238E27FC236}">
                  <a16:creationId xmlns:a16="http://schemas.microsoft.com/office/drawing/2014/main" id="{18EA30FB-0FD6-8728-377A-9109A4E82CE4}"/>
                </a:ext>
              </a:extLst>
            </p:cNvPr>
            <p:cNvSpPr/>
            <p:nvPr/>
          </p:nvSpPr>
          <p:spPr bwMode="auto">
            <a:xfrm>
              <a:off x="588263" y="1544661"/>
              <a:ext cx="3444355" cy="4583765"/>
            </a:xfrm>
            <a:prstGeom prst="roundRect">
              <a:avLst>
                <a:gd name="adj" fmla="val 2114"/>
              </a:avLst>
            </a:prstGeom>
            <a:grpFill/>
            <a:ln w="12700">
              <a:noFill/>
              <a:headEnd type="none" w="med" len="med"/>
              <a:tailEnd type="none" w="med" len="med"/>
            </a:ln>
            <a:effectLst>
              <a:outerShdw blurRad="127000" dist="127000" dir="2700000" algn="tl" rotWithShape="0">
                <a:srgbClr val="000000">
                  <a:alpha val="25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1033" name="Rounded Rectangle 4" descr="Dark Pattern: Sprinkles">
              <a:extLst>
                <a:ext uri="{FF2B5EF4-FFF2-40B4-BE49-F238E27FC236}">
                  <a16:creationId xmlns:a16="http://schemas.microsoft.com/office/drawing/2014/main" id="{6A05210D-B6E2-680B-D441-C61ABA8202DE}"/>
                </a:ext>
              </a:extLst>
            </p:cNvPr>
            <p:cNvSpPr/>
            <p:nvPr/>
          </p:nvSpPr>
          <p:spPr bwMode="auto">
            <a:xfrm>
              <a:off x="589378" y="1544661"/>
              <a:ext cx="3444355" cy="4583765"/>
            </a:xfrm>
            <a:prstGeom prst="roundRect">
              <a:avLst>
                <a:gd name="adj" fmla="val 1580"/>
              </a:avLst>
            </a:prstGeom>
            <a:solidFill>
              <a:srgbClr val="C5B4E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rm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034" name="Rectangle: Top Corners Rounded 14" descr="Dark - small container front layer">
              <a:extLst>
                <a:ext uri="{FF2B5EF4-FFF2-40B4-BE49-F238E27FC236}">
                  <a16:creationId xmlns:a16="http://schemas.microsoft.com/office/drawing/2014/main" id="{C046DDF8-D792-A8E3-9490-DC00C9642796}"/>
                </a:ext>
              </a:extLst>
            </p:cNvPr>
            <p:cNvSpPr/>
            <p:nvPr/>
          </p:nvSpPr>
          <p:spPr bwMode="auto">
            <a:xfrm>
              <a:off x="588263" y="1924965"/>
              <a:ext cx="3444355" cy="4203460"/>
            </a:xfrm>
            <a:prstGeom prst="round2SameRect">
              <a:avLst>
                <a:gd name="adj1" fmla="val 0"/>
                <a:gd name="adj2" fmla="val 0"/>
              </a:avLst>
            </a:prstGeom>
            <a:grpFill/>
            <a:ln w="12700" cap="flat" cmpd="sng" algn="ctr">
              <a:noFill/>
              <a:prstDash val="solid"/>
              <a:headEnd type="none" w="med" len="med"/>
              <a:tailEnd type="none" w="med" len="med"/>
            </a:ln>
            <a:effectLst>
              <a:outerShdw blurRad="76200" dist="63500" dir="16200000" sx="99000" sy="99000" rotWithShape="0">
                <a:srgbClr val="000000">
                  <a:alpha val="50000"/>
                </a:srgbClr>
              </a:outerShdw>
            </a:effectLst>
            <a:scene3d>
              <a:camera prst="perspectiveRight" fov="2700000">
                <a:rot lat="0" lon="21594000" rev="0"/>
              </a:camera>
              <a:lightRig rig="flat" dir="t"/>
            </a:scene3d>
            <a:sp3d>
              <a:bevelT w="0" h="38100"/>
              <a:bevelB w="0" h="0"/>
              <a:contourClr>
                <a:srgbClr val="000000"/>
              </a:contourClr>
            </a:sp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grpSp>
      <p:cxnSp>
        <p:nvCxnSpPr>
          <p:cNvPr id="1063" name="Straight Connector 1062">
            <a:extLst>
              <a:ext uri="{FF2B5EF4-FFF2-40B4-BE49-F238E27FC236}">
                <a16:creationId xmlns:a16="http://schemas.microsoft.com/office/drawing/2014/main" id="{DF8F1684-E5A9-41F3-2459-CBC6EBD631DE}"/>
              </a:ext>
              <a:ext uri="{C183D7F6-B498-43B3-948B-1728B52AA6E4}">
                <adec:decorative xmlns:adec="http://schemas.microsoft.com/office/drawing/2017/decorative" val="1"/>
              </a:ext>
            </a:extLst>
          </p:cNvPr>
          <p:cNvCxnSpPr>
            <a:cxnSpLocks/>
          </p:cNvCxnSpPr>
          <p:nvPr/>
        </p:nvCxnSpPr>
        <p:spPr>
          <a:xfrm flipH="1">
            <a:off x="7594317" y="5386137"/>
            <a:ext cx="427866" cy="0"/>
          </a:xfrm>
          <a:prstGeom prst="line">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59" name="Rectangle: Rounded Corners 1058">
            <a:extLst>
              <a:ext uri="{FF2B5EF4-FFF2-40B4-BE49-F238E27FC236}">
                <a16:creationId xmlns:a16="http://schemas.microsoft.com/office/drawing/2014/main" id="{5F955CAE-3706-4AC0-520D-A65171F1F180}"/>
              </a:ext>
              <a:ext uri="{C183D7F6-B498-43B3-948B-1728B52AA6E4}">
                <adec:decorative xmlns:adec="http://schemas.microsoft.com/office/drawing/2017/decorative" val="1"/>
              </a:ext>
            </a:extLst>
          </p:cNvPr>
          <p:cNvSpPr/>
          <p:nvPr/>
        </p:nvSpPr>
        <p:spPr bwMode="auto">
          <a:xfrm>
            <a:off x="6256375" y="4964505"/>
            <a:ext cx="1395240" cy="888826"/>
          </a:xfrm>
          <a:prstGeom prst="roundRect">
            <a:avLst>
              <a:gd name="adj" fmla="val 13887"/>
            </a:avLst>
          </a:prstGeom>
          <a:solidFill>
            <a:srgbClr val="3A48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1060" name="TextBox 1059">
            <a:extLst>
              <a:ext uri="{FF2B5EF4-FFF2-40B4-BE49-F238E27FC236}">
                <a16:creationId xmlns:a16="http://schemas.microsoft.com/office/drawing/2014/main" id="{04B0F40D-9888-F815-3E40-B90689967CE1}"/>
              </a:ext>
            </a:extLst>
          </p:cNvPr>
          <p:cNvSpPr txBox="1"/>
          <p:nvPr/>
        </p:nvSpPr>
        <p:spPr>
          <a:xfrm>
            <a:off x="6323189" y="5270419"/>
            <a:ext cx="1261612" cy="276999"/>
          </a:xfrm>
          <a:prstGeom prst="rect">
            <a:avLst/>
          </a:prstGeom>
          <a:noFill/>
          <a:effectLst/>
        </p:spPr>
        <p:txBody>
          <a:bodyPr wrap="square" lIns="0" tIns="0" rIns="0" bIns="0" rtlCol="0" anchor="ctr" anchorCtr="0">
            <a:spAutoFit/>
          </a:bodyPr>
          <a:lstStyle/>
          <a:p>
            <a:pPr marL="9525" marR="0" lvl="1"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gradFill>
                  <a:gsLst>
                    <a:gs pos="2874">
                      <a:srgbClr val="FFFFFF"/>
                    </a:gs>
                    <a:gs pos="17978">
                      <a:srgbClr val="FFFFFF"/>
                    </a:gs>
                  </a:gsLst>
                  <a:lin ang="2700000" scaled="0"/>
                </a:gradFill>
                <a:effectLst/>
                <a:uLnTx/>
                <a:uFillTx/>
                <a:latin typeface="Segoe UI Semibold"/>
                <a:ea typeface="+mn-ea"/>
                <a:cs typeface="+mn-cs"/>
              </a:rPr>
              <a:t>Satisfied?</a:t>
            </a:r>
          </a:p>
        </p:txBody>
      </p:sp>
      <p:sp>
        <p:nvSpPr>
          <p:cNvPr id="1028" name="Rectangle: Rounded Corners 1027">
            <a:extLst>
              <a:ext uri="{FF2B5EF4-FFF2-40B4-BE49-F238E27FC236}">
                <a16:creationId xmlns:a16="http://schemas.microsoft.com/office/drawing/2014/main" id="{38AA0178-339F-68EC-B4BA-BA5219D222C1}"/>
              </a:ext>
              <a:ext uri="{C183D7F6-B498-43B3-948B-1728B52AA6E4}">
                <adec:decorative xmlns:adec="http://schemas.microsoft.com/office/drawing/2017/decorative" val="1"/>
              </a:ext>
            </a:extLst>
          </p:cNvPr>
          <p:cNvSpPr/>
          <p:nvPr/>
        </p:nvSpPr>
        <p:spPr bwMode="auto">
          <a:xfrm>
            <a:off x="9162425" y="2030436"/>
            <a:ext cx="2121408" cy="547448"/>
          </a:xfrm>
          <a:prstGeom prst="roundRect">
            <a:avLst/>
          </a:prstGeom>
          <a:solidFill>
            <a:srgbClr val="8661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1029" name="TextBox 1028">
            <a:extLst>
              <a:ext uri="{FF2B5EF4-FFF2-40B4-BE49-F238E27FC236}">
                <a16:creationId xmlns:a16="http://schemas.microsoft.com/office/drawing/2014/main" id="{4C7E776D-CFF1-42A0-7466-1A0C7F92DE0D}"/>
              </a:ext>
            </a:extLst>
          </p:cNvPr>
          <p:cNvSpPr txBox="1"/>
          <p:nvPr/>
        </p:nvSpPr>
        <p:spPr>
          <a:xfrm>
            <a:off x="9162425" y="2196438"/>
            <a:ext cx="2121408" cy="215444"/>
          </a:xfrm>
          <a:prstGeom prst="rect">
            <a:avLst/>
          </a:prstGeom>
          <a:noFill/>
          <a:effectLst/>
        </p:spPr>
        <p:txBody>
          <a:bodyPr wrap="square" lIns="0" tIns="0" rIns="0" bIns="0" rtlCol="0" anchor="ctr" anchorCtr="0">
            <a:spAutoFit/>
          </a:bodyPr>
          <a:lstStyle/>
          <a:p>
            <a:pPr marL="9525" marR="0" lvl="1"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2874">
                      <a:srgbClr val="FFFFFF"/>
                    </a:gs>
                    <a:gs pos="17978">
                      <a:srgbClr val="FFFFFF"/>
                    </a:gs>
                  </a:gsLst>
                  <a:lin ang="2700000" scaled="0"/>
                </a:gradFill>
                <a:effectLst/>
                <a:uLnTx/>
                <a:uFillTx/>
                <a:latin typeface="Segoe UI Semibold"/>
                <a:ea typeface="+mn-ea"/>
                <a:cs typeface="+mn-cs"/>
              </a:rPr>
              <a:t>Deploy endpoint</a:t>
            </a:r>
          </a:p>
        </p:txBody>
      </p:sp>
      <p:sp>
        <p:nvSpPr>
          <p:cNvPr id="1040" name="Freeform: Shape 1039">
            <a:extLst>
              <a:ext uri="{FF2B5EF4-FFF2-40B4-BE49-F238E27FC236}">
                <a16:creationId xmlns:a16="http://schemas.microsoft.com/office/drawing/2014/main" id="{D2085EF7-4A3E-4FD2-B1AA-96B784E861A9}"/>
              </a:ext>
              <a:ext uri="{C183D7F6-B498-43B3-948B-1728B52AA6E4}">
                <adec:decorative xmlns:adec="http://schemas.microsoft.com/office/drawing/2017/decorative" val="1"/>
              </a:ext>
            </a:extLst>
          </p:cNvPr>
          <p:cNvSpPr/>
          <p:nvPr/>
        </p:nvSpPr>
        <p:spPr bwMode="auto">
          <a:xfrm>
            <a:off x="2766611" y="2284017"/>
            <a:ext cx="1217410" cy="3113484"/>
          </a:xfrm>
          <a:custGeom>
            <a:avLst/>
            <a:gdLst>
              <a:gd name="connsiteX0" fmla="*/ 0 w 622570"/>
              <a:gd name="connsiteY0" fmla="*/ 3054485 h 3054485"/>
              <a:gd name="connsiteX1" fmla="*/ 428017 w 622570"/>
              <a:gd name="connsiteY1" fmla="*/ 3054485 h 3054485"/>
              <a:gd name="connsiteX2" fmla="*/ 428017 w 622570"/>
              <a:gd name="connsiteY2" fmla="*/ 0 h 3054485"/>
              <a:gd name="connsiteX3" fmla="*/ 622570 w 622570"/>
              <a:gd name="connsiteY3" fmla="*/ 0 h 3054485"/>
              <a:gd name="connsiteX0" fmla="*/ 0 w 780050"/>
              <a:gd name="connsiteY0" fmla="*/ 3059565 h 3059565"/>
              <a:gd name="connsiteX1" fmla="*/ 428017 w 780050"/>
              <a:gd name="connsiteY1" fmla="*/ 3059565 h 3059565"/>
              <a:gd name="connsiteX2" fmla="*/ 428017 w 780050"/>
              <a:gd name="connsiteY2" fmla="*/ 5080 h 3059565"/>
              <a:gd name="connsiteX3" fmla="*/ 780050 w 780050"/>
              <a:gd name="connsiteY3" fmla="*/ 0 h 3059565"/>
            </a:gdLst>
            <a:ahLst/>
            <a:cxnLst>
              <a:cxn ang="0">
                <a:pos x="connsiteX0" y="connsiteY0"/>
              </a:cxn>
              <a:cxn ang="0">
                <a:pos x="connsiteX1" y="connsiteY1"/>
              </a:cxn>
              <a:cxn ang="0">
                <a:pos x="connsiteX2" y="connsiteY2"/>
              </a:cxn>
              <a:cxn ang="0">
                <a:pos x="connsiteX3" y="connsiteY3"/>
              </a:cxn>
            </a:cxnLst>
            <a:rect l="l" t="t" r="r" b="b"/>
            <a:pathLst>
              <a:path w="780050" h="3059565">
                <a:moveTo>
                  <a:pt x="0" y="3059565"/>
                </a:moveTo>
                <a:lnTo>
                  <a:pt x="428017" y="3059565"/>
                </a:lnTo>
                <a:lnTo>
                  <a:pt x="428017" y="5080"/>
                </a:lnTo>
                <a:cubicBezTo>
                  <a:pt x="492868" y="5080"/>
                  <a:pt x="715199" y="0"/>
                  <a:pt x="780050" y="0"/>
                </a:cubicBezTo>
              </a:path>
            </a:pathLst>
          </a:custGeom>
          <a:ln w="19050">
            <a:solidFill>
              <a:schemeClr val="tx1"/>
            </a:solidFill>
            <a:headEnd type="none" w="lg" len="med"/>
            <a:tailEnd type="arrow"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cxnSp>
        <p:nvCxnSpPr>
          <p:cNvPr id="1042" name="Straight Arrow Connector 1041">
            <a:extLst>
              <a:ext uri="{FF2B5EF4-FFF2-40B4-BE49-F238E27FC236}">
                <a16:creationId xmlns:a16="http://schemas.microsoft.com/office/drawing/2014/main" id="{4C881A60-5BBE-FBEA-42D4-A2AE85EC660A}"/>
              </a:ext>
              <a:ext uri="{C183D7F6-B498-43B3-948B-1728B52AA6E4}">
                <adec:decorative xmlns:adec="http://schemas.microsoft.com/office/drawing/2017/decorative" val="1"/>
              </a:ext>
            </a:extLst>
          </p:cNvPr>
          <p:cNvCxnSpPr>
            <a:cxnSpLocks/>
          </p:cNvCxnSpPr>
          <p:nvPr/>
        </p:nvCxnSpPr>
        <p:spPr>
          <a:xfrm flipH="1">
            <a:off x="3661693" y="6348407"/>
            <a:ext cx="267482" cy="0"/>
          </a:xfrm>
          <a:prstGeom prst="straightConnector1">
            <a:avLst/>
          </a:prstGeom>
          <a:ln w="19050">
            <a:solidFill>
              <a:schemeClr val="tx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sp>
        <p:nvSpPr>
          <p:cNvPr id="1044" name="TextBox 1043">
            <a:extLst>
              <a:ext uri="{FF2B5EF4-FFF2-40B4-BE49-F238E27FC236}">
                <a16:creationId xmlns:a16="http://schemas.microsoft.com/office/drawing/2014/main" id="{90B7CC4D-4EF2-8FD3-1C9E-F9A77B9F424B}"/>
              </a:ext>
              <a:ext uri="{C183D7F6-B498-43B3-948B-1728B52AA6E4}">
                <adec:decorative xmlns:adec="http://schemas.microsoft.com/office/drawing/2017/decorative" val="1"/>
              </a:ext>
            </a:extLst>
          </p:cNvPr>
          <p:cNvSpPr txBox="1"/>
          <p:nvPr/>
        </p:nvSpPr>
        <p:spPr>
          <a:xfrm>
            <a:off x="3889970" y="6232330"/>
            <a:ext cx="441477" cy="215444"/>
          </a:xfrm>
          <a:prstGeom prst="rect">
            <a:avLst/>
          </a:prstGeom>
          <a:solidFill>
            <a:schemeClr val="bg1"/>
          </a:solidFill>
          <a:effectLst/>
        </p:spPr>
        <p:txBody>
          <a:bodyPr wrap="square" lIns="0" tIns="0" rIns="0" bIns="0" rtlCol="0" anchor="ctr" anchorCtr="0">
            <a:spAutoFit/>
          </a:bodyPr>
          <a:lstStyle/>
          <a:p>
            <a:pPr marL="9525" marR="0" lvl="1"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2874">
                      <a:srgbClr val="FFFFFF"/>
                    </a:gs>
                    <a:gs pos="17978">
                      <a:srgbClr val="FFFFFF"/>
                    </a:gs>
                  </a:gsLst>
                  <a:lin ang="2700000" scaled="0"/>
                </a:gradFill>
                <a:effectLst/>
                <a:uLnTx/>
                <a:uFillTx/>
                <a:latin typeface="Segoe UI Semibold"/>
                <a:ea typeface="+mn-ea"/>
                <a:cs typeface="+mn-cs"/>
              </a:rPr>
              <a:t>No</a:t>
            </a:r>
          </a:p>
        </p:txBody>
      </p:sp>
      <p:sp>
        <p:nvSpPr>
          <p:cNvPr id="1045" name="Freeform: Shape 1044">
            <a:extLst>
              <a:ext uri="{FF2B5EF4-FFF2-40B4-BE49-F238E27FC236}">
                <a16:creationId xmlns:a16="http://schemas.microsoft.com/office/drawing/2014/main" id="{829F9067-2C70-120C-4909-86013B7A3C0A}"/>
              </a:ext>
              <a:ext uri="{C183D7F6-B498-43B3-948B-1728B52AA6E4}">
                <adec:decorative xmlns:adec="http://schemas.microsoft.com/office/drawing/2017/decorative" val="1"/>
              </a:ext>
            </a:extLst>
          </p:cNvPr>
          <p:cNvSpPr/>
          <p:nvPr/>
        </p:nvSpPr>
        <p:spPr bwMode="auto">
          <a:xfrm>
            <a:off x="5753715" y="2284016"/>
            <a:ext cx="649471" cy="3101870"/>
          </a:xfrm>
          <a:custGeom>
            <a:avLst/>
            <a:gdLst>
              <a:gd name="connsiteX0" fmla="*/ 0 w 622570"/>
              <a:gd name="connsiteY0" fmla="*/ 3054485 h 3054485"/>
              <a:gd name="connsiteX1" fmla="*/ 428017 w 622570"/>
              <a:gd name="connsiteY1" fmla="*/ 3054485 h 3054485"/>
              <a:gd name="connsiteX2" fmla="*/ 428017 w 622570"/>
              <a:gd name="connsiteY2" fmla="*/ 0 h 3054485"/>
              <a:gd name="connsiteX3" fmla="*/ 622570 w 622570"/>
              <a:gd name="connsiteY3" fmla="*/ 0 h 3054485"/>
              <a:gd name="connsiteX0" fmla="*/ 0 w 780050"/>
              <a:gd name="connsiteY0" fmla="*/ 3059565 h 3059565"/>
              <a:gd name="connsiteX1" fmla="*/ 428017 w 780050"/>
              <a:gd name="connsiteY1" fmla="*/ 3059565 h 3059565"/>
              <a:gd name="connsiteX2" fmla="*/ 428017 w 780050"/>
              <a:gd name="connsiteY2" fmla="*/ 5080 h 3059565"/>
              <a:gd name="connsiteX3" fmla="*/ 780050 w 780050"/>
              <a:gd name="connsiteY3" fmla="*/ 0 h 3059565"/>
            </a:gdLst>
            <a:ahLst/>
            <a:cxnLst>
              <a:cxn ang="0">
                <a:pos x="connsiteX0" y="connsiteY0"/>
              </a:cxn>
              <a:cxn ang="0">
                <a:pos x="connsiteX1" y="connsiteY1"/>
              </a:cxn>
              <a:cxn ang="0">
                <a:pos x="connsiteX2" y="connsiteY2"/>
              </a:cxn>
              <a:cxn ang="0">
                <a:pos x="connsiteX3" y="connsiteY3"/>
              </a:cxn>
            </a:cxnLst>
            <a:rect l="l" t="t" r="r" b="b"/>
            <a:pathLst>
              <a:path w="780050" h="3059565">
                <a:moveTo>
                  <a:pt x="0" y="3059565"/>
                </a:moveTo>
                <a:lnTo>
                  <a:pt x="428017" y="3059565"/>
                </a:lnTo>
                <a:lnTo>
                  <a:pt x="428017" y="5080"/>
                </a:lnTo>
                <a:cubicBezTo>
                  <a:pt x="492868" y="5080"/>
                  <a:pt x="715199" y="0"/>
                  <a:pt x="780050" y="0"/>
                </a:cubicBezTo>
              </a:path>
            </a:pathLst>
          </a:custGeom>
          <a:ln w="19050">
            <a:solidFill>
              <a:schemeClr val="tx1"/>
            </a:solidFill>
            <a:headEnd type="none" w="lg" len="med"/>
            <a:tailEnd type="arrow"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cxnSp>
        <p:nvCxnSpPr>
          <p:cNvPr id="1050" name="Straight Arrow Connector 1049">
            <a:extLst>
              <a:ext uri="{FF2B5EF4-FFF2-40B4-BE49-F238E27FC236}">
                <a16:creationId xmlns:a16="http://schemas.microsoft.com/office/drawing/2014/main" id="{3EA49667-AB23-6677-927E-CD9CADEA3569}"/>
              </a:ext>
              <a:ext uri="{C183D7F6-B498-43B3-948B-1728B52AA6E4}">
                <adec:decorative xmlns:adec="http://schemas.microsoft.com/office/drawing/2017/decorative" val="1"/>
              </a:ext>
            </a:extLst>
          </p:cNvPr>
          <p:cNvCxnSpPr>
            <a:cxnSpLocks/>
          </p:cNvCxnSpPr>
          <p:nvPr/>
        </p:nvCxnSpPr>
        <p:spPr>
          <a:xfrm flipH="1">
            <a:off x="4801607" y="6336322"/>
            <a:ext cx="2136937" cy="10855"/>
          </a:xfrm>
          <a:prstGeom prst="straightConnector1">
            <a:avLst/>
          </a:prstGeom>
          <a:ln w="19050">
            <a:solidFill>
              <a:schemeClr val="tx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sp>
        <p:nvSpPr>
          <p:cNvPr id="1051" name="TextBox 1050">
            <a:extLst>
              <a:ext uri="{FF2B5EF4-FFF2-40B4-BE49-F238E27FC236}">
                <a16:creationId xmlns:a16="http://schemas.microsoft.com/office/drawing/2014/main" id="{346300F9-0A05-5C48-BBC6-51B81C1A8EE6}"/>
              </a:ext>
              <a:ext uri="{C183D7F6-B498-43B3-948B-1728B52AA6E4}">
                <adec:decorative xmlns:adec="http://schemas.microsoft.com/office/drawing/2017/decorative" val="1"/>
              </a:ext>
            </a:extLst>
          </p:cNvPr>
          <p:cNvSpPr txBox="1"/>
          <p:nvPr/>
        </p:nvSpPr>
        <p:spPr>
          <a:xfrm>
            <a:off x="6490109" y="6232330"/>
            <a:ext cx="312858" cy="215444"/>
          </a:xfrm>
          <a:prstGeom prst="rect">
            <a:avLst/>
          </a:prstGeom>
          <a:solidFill>
            <a:schemeClr val="bg1"/>
          </a:solidFill>
          <a:effectLst/>
        </p:spPr>
        <p:txBody>
          <a:bodyPr wrap="square" lIns="0" tIns="0" rIns="0" bIns="0" rtlCol="0" anchor="ctr" anchorCtr="0">
            <a:spAutoFit/>
          </a:bodyPr>
          <a:lstStyle/>
          <a:p>
            <a:pPr marL="9525" marR="0" lvl="1"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2874">
                      <a:srgbClr val="FFFFFF"/>
                    </a:gs>
                    <a:gs pos="17978">
                      <a:srgbClr val="FFFFFF"/>
                    </a:gs>
                  </a:gsLst>
                  <a:lin ang="2700000" scaled="0"/>
                </a:gradFill>
                <a:effectLst/>
                <a:uLnTx/>
                <a:uFillTx/>
                <a:latin typeface="Segoe UI Semibold"/>
                <a:ea typeface="+mn-ea"/>
                <a:cs typeface="+mn-cs"/>
              </a:rPr>
              <a:t>No</a:t>
            </a:r>
          </a:p>
        </p:txBody>
      </p:sp>
      <p:sp>
        <p:nvSpPr>
          <p:cNvPr id="1052" name="TextBox 1051">
            <a:extLst>
              <a:ext uri="{FF2B5EF4-FFF2-40B4-BE49-F238E27FC236}">
                <a16:creationId xmlns:a16="http://schemas.microsoft.com/office/drawing/2014/main" id="{0FD400F0-F43B-F020-39F6-9C66BA10D0AC}"/>
              </a:ext>
              <a:ext uri="{C183D7F6-B498-43B3-948B-1728B52AA6E4}">
                <adec:decorative xmlns:adec="http://schemas.microsoft.com/office/drawing/2017/decorative" val="1"/>
              </a:ext>
            </a:extLst>
          </p:cNvPr>
          <p:cNvSpPr txBox="1"/>
          <p:nvPr/>
        </p:nvSpPr>
        <p:spPr>
          <a:xfrm>
            <a:off x="5421437" y="5257407"/>
            <a:ext cx="431586" cy="215444"/>
          </a:xfrm>
          <a:prstGeom prst="rect">
            <a:avLst/>
          </a:prstGeom>
          <a:solidFill>
            <a:srgbClr val="E6C5E7"/>
          </a:solidFill>
          <a:effectLst/>
        </p:spPr>
        <p:txBody>
          <a:bodyPr wrap="square" lIns="0" tIns="0" rIns="0" bIns="0" rtlCol="0" anchor="ctr" anchorCtr="0">
            <a:spAutoFit/>
          </a:bodyPr>
          <a:lstStyle/>
          <a:p>
            <a:pPr marL="9525" marR="0" lvl="1"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91F2C"/>
                </a:solidFill>
                <a:effectLst/>
                <a:uLnTx/>
                <a:uFillTx/>
                <a:latin typeface="Segoe UI Semibold"/>
                <a:ea typeface="+mn-ea"/>
                <a:cs typeface="+mn-cs"/>
              </a:rPr>
              <a:t>Yes</a:t>
            </a:r>
          </a:p>
        </p:txBody>
      </p:sp>
      <p:sp>
        <p:nvSpPr>
          <p:cNvPr id="1061" name="Freeform: Shape 1060">
            <a:extLst>
              <a:ext uri="{FF2B5EF4-FFF2-40B4-BE49-F238E27FC236}">
                <a16:creationId xmlns:a16="http://schemas.microsoft.com/office/drawing/2014/main" id="{0FFB12B2-98C5-E252-3FBF-7BEF81EF425E}"/>
              </a:ext>
              <a:ext uri="{C183D7F6-B498-43B3-948B-1728B52AA6E4}">
                <adec:decorative xmlns:adec="http://schemas.microsoft.com/office/drawing/2017/decorative" val="1"/>
              </a:ext>
            </a:extLst>
          </p:cNvPr>
          <p:cNvSpPr/>
          <p:nvPr/>
        </p:nvSpPr>
        <p:spPr bwMode="auto">
          <a:xfrm>
            <a:off x="8154275" y="2326572"/>
            <a:ext cx="1192590" cy="3059565"/>
          </a:xfrm>
          <a:custGeom>
            <a:avLst/>
            <a:gdLst>
              <a:gd name="connsiteX0" fmla="*/ 0 w 622570"/>
              <a:gd name="connsiteY0" fmla="*/ 3054485 h 3054485"/>
              <a:gd name="connsiteX1" fmla="*/ 428017 w 622570"/>
              <a:gd name="connsiteY1" fmla="*/ 3054485 h 3054485"/>
              <a:gd name="connsiteX2" fmla="*/ 428017 w 622570"/>
              <a:gd name="connsiteY2" fmla="*/ 0 h 3054485"/>
              <a:gd name="connsiteX3" fmla="*/ 622570 w 622570"/>
              <a:gd name="connsiteY3" fmla="*/ 0 h 3054485"/>
              <a:gd name="connsiteX0" fmla="*/ 0 w 780050"/>
              <a:gd name="connsiteY0" fmla="*/ 3059565 h 3059565"/>
              <a:gd name="connsiteX1" fmla="*/ 428017 w 780050"/>
              <a:gd name="connsiteY1" fmla="*/ 3059565 h 3059565"/>
              <a:gd name="connsiteX2" fmla="*/ 428017 w 780050"/>
              <a:gd name="connsiteY2" fmla="*/ 5080 h 3059565"/>
              <a:gd name="connsiteX3" fmla="*/ 780050 w 780050"/>
              <a:gd name="connsiteY3" fmla="*/ 0 h 3059565"/>
            </a:gdLst>
            <a:ahLst/>
            <a:cxnLst>
              <a:cxn ang="0">
                <a:pos x="connsiteX0" y="connsiteY0"/>
              </a:cxn>
              <a:cxn ang="0">
                <a:pos x="connsiteX1" y="connsiteY1"/>
              </a:cxn>
              <a:cxn ang="0">
                <a:pos x="connsiteX2" y="connsiteY2"/>
              </a:cxn>
              <a:cxn ang="0">
                <a:pos x="connsiteX3" y="connsiteY3"/>
              </a:cxn>
            </a:cxnLst>
            <a:rect l="l" t="t" r="r" b="b"/>
            <a:pathLst>
              <a:path w="780050" h="3059565">
                <a:moveTo>
                  <a:pt x="0" y="3059565"/>
                </a:moveTo>
                <a:lnTo>
                  <a:pt x="428017" y="3059565"/>
                </a:lnTo>
                <a:lnTo>
                  <a:pt x="428017" y="5080"/>
                </a:lnTo>
                <a:cubicBezTo>
                  <a:pt x="492868" y="5080"/>
                  <a:pt x="715199" y="0"/>
                  <a:pt x="780050" y="0"/>
                </a:cubicBezTo>
              </a:path>
            </a:pathLst>
          </a:custGeom>
          <a:ln w="19050">
            <a:solidFill>
              <a:schemeClr val="tx1"/>
            </a:solidFill>
            <a:headEnd type="none" w="lg" len="med"/>
            <a:tailEnd type="arrow"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62" name="TextBox 1061">
            <a:extLst>
              <a:ext uri="{FF2B5EF4-FFF2-40B4-BE49-F238E27FC236}">
                <a16:creationId xmlns:a16="http://schemas.microsoft.com/office/drawing/2014/main" id="{161F2A0C-8078-C06A-D0E3-AACF595190C1}"/>
              </a:ext>
              <a:ext uri="{C183D7F6-B498-43B3-948B-1728B52AA6E4}">
                <adec:decorative xmlns:adec="http://schemas.microsoft.com/office/drawing/2017/decorative" val="1"/>
              </a:ext>
            </a:extLst>
          </p:cNvPr>
          <p:cNvSpPr txBox="1"/>
          <p:nvPr/>
        </p:nvSpPr>
        <p:spPr>
          <a:xfrm>
            <a:off x="8017787" y="5257657"/>
            <a:ext cx="431586" cy="215444"/>
          </a:xfrm>
          <a:prstGeom prst="rect">
            <a:avLst/>
          </a:prstGeom>
          <a:solidFill>
            <a:srgbClr val="E6C5E7"/>
          </a:solidFill>
          <a:effectLst/>
        </p:spPr>
        <p:txBody>
          <a:bodyPr wrap="square" lIns="0" tIns="0" rIns="0" bIns="0" rtlCol="0" anchor="ctr" anchorCtr="0">
            <a:spAutoFit/>
          </a:bodyPr>
          <a:lstStyle/>
          <a:p>
            <a:pPr marL="9525" marR="0" lvl="1"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91F2C"/>
                </a:solidFill>
                <a:effectLst/>
                <a:uLnTx/>
                <a:uFillTx/>
                <a:latin typeface="Segoe UI Semibold"/>
                <a:ea typeface="+mn-ea"/>
                <a:cs typeface="+mn-cs"/>
              </a:rPr>
              <a:t>Yes</a:t>
            </a:r>
          </a:p>
        </p:txBody>
      </p:sp>
      <p:sp>
        <p:nvSpPr>
          <p:cNvPr id="38" name="Rectangle: Rounded Corners 37">
            <a:extLst>
              <a:ext uri="{FF2B5EF4-FFF2-40B4-BE49-F238E27FC236}">
                <a16:creationId xmlns:a16="http://schemas.microsoft.com/office/drawing/2014/main" id="{E9027832-FC47-6E3D-B8F7-C6D66E970BF1}"/>
              </a:ext>
              <a:ext uri="{C183D7F6-B498-43B3-948B-1728B52AA6E4}">
                <adec:decorative xmlns:adec="http://schemas.microsoft.com/office/drawing/2017/decorative" val="1"/>
              </a:ext>
            </a:extLst>
          </p:cNvPr>
          <p:cNvSpPr/>
          <p:nvPr/>
        </p:nvSpPr>
        <p:spPr bwMode="auto">
          <a:xfrm>
            <a:off x="3827313" y="3987713"/>
            <a:ext cx="2118370" cy="547448"/>
          </a:xfrm>
          <a:prstGeom prst="roundRect">
            <a:avLst/>
          </a:prstGeom>
          <a:solidFill>
            <a:srgbClr val="C03BC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39" name="TextBox 38">
            <a:extLst>
              <a:ext uri="{FF2B5EF4-FFF2-40B4-BE49-F238E27FC236}">
                <a16:creationId xmlns:a16="http://schemas.microsoft.com/office/drawing/2014/main" id="{9BC6D67E-2BD6-636E-0968-237E6FE28AD2}"/>
              </a:ext>
            </a:extLst>
          </p:cNvPr>
          <p:cNvSpPr txBox="1"/>
          <p:nvPr/>
        </p:nvSpPr>
        <p:spPr>
          <a:xfrm>
            <a:off x="3661693" y="4045994"/>
            <a:ext cx="2449609" cy="430887"/>
          </a:xfrm>
          <a:prstGeom prst="rect">
            <a:avLst/>
          </a:prstGeom>
          <a:noFill/>
          <a:effectLst/>
        </p:spPr>
        <p:txBody>
          <a:bodyPr wrap="square" lIns="0" tIns="0" rIns="0" bIns="0" rtlCol="0" anchor="ctr" anchorCtr="0">
            <a:spAutoFit/>
          </a:bodyPr>
          <a:lstStyle/>
          <a:p>
            <a:pPr marL="9525" marR="0" lvl="1"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2874">
                      <a:srgbClr val="FFFFFF"/>
                    </a:gs>
                    <a:gs pos="17978">
                      <a:srgbClr val="FFFFFF"/>
                    </a:gs>
                  </a:gsLst>
                  <a:lin ang="2700000" scaled="0"/>
                </a:gradFill>
                <a:effectLst/>
                <a:uLnTx/>
                <a:uFillTx/>
                <a:latin typeface="Segoe UI Semibold"/>
                <a:ea typeface="+mn-ea"/>
                <a:cs typeface="+mn-cs"/>
              </a:rPr>
              <a:t>Modify flow</a:t>
            </a:r>
            <a:br>
              <a:rPr kumimoji="0" lang="en-US" sz="1400" b="0" i="0" u="none" strike="noStrike" kern="0" cap="none" spc="0" normalizeH="0" baseline="0" noProof="0">
                <a:ln>
                  <a:noFill/>
                </a:ln>
                <a:gradFill>
                  <a:gsLst>
                    <a:gs pos="2874">
                      <a:srgbClr val="FFFFFF"/>
                    </a:gs>
                    <a:gs pos="17978">
                      <a:srgbClr val="FFFFFF"/>
                    </a:gs>
                  </a:gsLst>
                  <a:lin ang="2700000" scaled="0"/>
                </a:gradFill>
                <a:effectLst/>
                <a:uLnTx/>
                <a:uFillTx/>
                <a:latin typeface="Segoe UI Semibold"/>
                <a:ea typeface="+mn-ea"/>
                <a:cs typeface="+mn-cs"/>
              </a:rPr>
            </a:br>
            <a:r>
              <a:rPr kumimoji="0" lang="en-US" sz="1400" b="0" i="0" u="none" strike="noStrike" kern="0" cap="none" spc="0" normalizeH="0" baseline="0" noProof="0">
                <a:ln>
                  <a:noFill/>
                </a:ln>
                <a:gradFill>
                  <a:gsLst>
                    <a:gs pos="2874">
                      <a:srgbClr val="FFFFFF"/>
                    </a:gs>
                    <a:gs pos="17978">
                      <a:srgbClr val="FFFFFF"/>
                    </a:gs>
                  </a:gsLst>
                  <a:lin ang="2700000" scaled="0"/>
                </a:gradFill>
                <a:effectLst/>
                <a:uLnTx/>
                <a:uFillTx/>
                <a:latin typeface="Segoe UI Semibold"/>
                <a:ea typeface="+mn-ea"/>
                <a:cs typeface="+mn-cs"/>
              </a:rPr>
              <a:t>(prompts and tools, etc.)</a:t>
            </a:r>
          </a:p>
        </p:txBody>
      </p:sp>
      <p:sp>
        <p:nvSpPr>
          <p:cNvPr id="40" name="Rectangle: Rounded Corners 39">
            <a:extLst>
              <a:ext uri="{FF2B5EF4-FFF2-40B4-BE49-F238E27FC236}">
                <a16:creationId xmlns:a16="http://schemas.microsoft.com/office/drawing/2014/main" id="{0F83C57F-3A3F-7C4B-BAA8-E8C28F7D15C3}"/>
              </a:ext>
              <a:ext uri="{C183D7F6-B498-43B3-948B-1728B52AA6E4}">
                <adec:decorative xmlns:adec="http://schemas.microsoft.com/office/drawing/2017/decorative" val="1"/>
              </a:ext>
            </a:extLst>
          </p:cNvPr>
          <p:cNvSpPr/>
          <p:nvPr/>
        </p:nvSpPr>
        <p:spPr bwMode="auto">
          <a:xfrm>
            <a:off x="9163944" y="3987713"/>
            <a:ext cx="2118370" cy="547448"/>
          </a:xfrm>
          <a:prstGeom prst="roundRect">
            <a:avLst/>
          </a:prstGeom>
          <a:solidFill>
            <a:srgbClr val="8661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41" name="TextBox 40">
            <a:extLst>
              <a:ext uri="{FF2B5EF4-FFF2-40B4-BE49-F238E27FC236}">
                <a16:creationId xmlns:a16="http://schemas.microsoft.com/office/drawing/2014/main" id="{68AD587E-B5B7-101B-47CC-3A17A033D0B7}"/>
              </a:ext>
            </a:extLst>
          </p:cNvPr>
          <p:cNvSpPr txBox="1"/>
          <p:nvPr/>
        </p:nvSpPr>
        <p:spPr>
          <a:xfrm>
            <a:off x="9162425" y="4045994"/>
            <a:ext cx="2121408" cy="430887"/>
          </a:xfrm>
          <a:prstGeom prst="rect">
            <a:avLst/>
          </a:prstGeom>
          <a:noFill/>
          <a:effectLst/>
        </p:spPr>
        <p:txBody>
          <a:bodyPr wrap="square" lIns="0" tIns="0" rIns="0" bIns="0" rtlCol="0" anchor="ctr" anchorCtr="0">
            <a:spAutoFit/>
          </a:bodyPr>
          <a:lstStyle/>
          <a:p>
            <a:pPr marL="9525" marR="0" lvl="1"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2874">
                      <a:srgbClr val="FFFFFF"/>
                    </a:gs>
                    <a:gs pos="17978">
                      <a:srgbClr val="FFFFFF"/>
                    </a:gs>
                  </a:gsLst>
                  <a:lin ang="2700000" scaled="0"/>
                </a:gradFill>
                <a:effectLst/>
                <a:uLnTx/>
                <a:uFillTx/>
                <a:latin typeface="Segoe UI Semibold"/>
                <a:ea typeface="+mn-ea"/>
                <a:cs typeface="+mn-cs"/>
              </a:rPr>
              <a:t>Integrate into</a:t>
            </a:r>
            <a:br>
              <a:rPr kumimoji="0" lang="en-US" sz="1400" b="0" i="0" u="none" strike="noStrike" kern="0" cap="none" spc="0" normalizeH="0" baseline="0" noProof="0">
                <a:ln>
                  <a:noFill/>
                </a:ln>
                <a:gradFill>
                  <a:gsLst>
                    <a:gs pos="2874">
                      <a:srgbClr val="FFFFFF"/>
                    </a:gs>
                    <a:gs pos="17978">
                      <a:srgbClr val="FFFFFF"/>
                    </a:gs>
                  </a:gsLst>
                  <a:lin ang="2700000" scaled="0"/>
                </a:gradFill>
                <a:effectLst/>
                <a:uLnTx/>
                <a:uFillTx/>
                <a:latin typeface="Segoe UI Semibold"/>
                <a:ea typeface="+mn-ea"/>
                <a:cs typeface="+mn-cs"/>
              </a:rPr>
            </a:br>
            <a:r>
              <a:rPr kumimoji="0" lang="en-US" sz="1400" b="0" i="0" u="none" strike="noStrike" kern="0" cap="none" spc="0" normalizeH="0" baseline="0" noProof="0">
                <a:ln>
                  <a:noFill/>
                </a:ln>
                <a:gradFill>
                  <a:gsLst>
                    <a:gs pos="2874">
                      <a:srgbClr val="FFFFFF"/>
                    </a:gs>
                    <a:gs pos="17978">
                      <a:srgbClr val="FFFFFF"/>
                    </a:gs>
                  </a:gsLst>
                  <a:lin ang="2700000" scaled="0"/>
                </a:gradFill>
                <a:effectLst/>
                <a:uLnTx/>
                <a:uFillTx/>
                <a:latin typeface="Segoe UI Semibold"/>
                <a:ea typeface="+mn-ea"/>
                <a:cs typeface="+mn-cs"/>
              </a:rPr>
              <a:t>application</a:t>
            </a:r>
          </a:p>
        </p:txBody>
      </p:sp>
      <p:sp>
        <p:nvSpPr>
          <p:cNvPr id="16" name="Rectangle: Rounded Corners 15">
            <a:extLst>
              <a:ext uri="{FF2B5EF4-FFF2-40B4-BE49-F238E27FC236}">
                <a16:creationId xmlns:a16="http://schemas.microsoft.com/office/drawing/2014/main" id="{A19AEC32-D5B1-1F14-677F-D651F8E8BCC1}"/>
              </a:ext>
              <a:ext uri="{C183D7F6-B498-43B3-948B-1728B52AA6E4}">
                <adec:decorative xmlns:adec="http://schemas.microsoft.com/office/drawing/2017/decorative" val="1"/>
              </a:ext>
            </a:extLst>
          </p:cNvPr>
          <p:cNvSpPr/>
          <p:nvPr/>
        </p:nvSpPr>
        <p:spPr bwMode="auto">
          <a:xfrm>
            <a:off x="911067" y="4965754"/>
            <a:ext cx="2118370" cy="888826"/>
          </a:xfrm>
          <a:prstGeom prst="roundRect">
            <a:avLst>
              <a:gd name="adj" fmla="val 13887"/>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17" name="TextBox 16">
            <a:extLst>
              <a:ext uri="{FF2B5EF4-FFF2-40B4-BE49-F238E27FC236}">
                <a16:creationId xmlns:a16="http://schemas.microsoft.com/office/drawing/2014/main" id="{116A11AB-04D7-B057-AF0E-124CE4BF4C93}"/>
              </a:ext>
            </a:extLst>
          </p:cNvPr>
          <p:cNvSpPr txBox="1"/>
          <p:nvPr/>
        </p:nvSpPr>
        <p:spPr>
          <a:xfrm>
            <a:off x="973275" y="5191448"/>
            <a:ext cx="1993956" cy="430887"/>
          </a:xfrm>
          <a:prstGeom prst="rect">
            <a:avLst/>
          </a:prstGeom>
          <a:noFill/>
          <a:effectLst/>
        </p:spPr>
        <p:txBody>
          <a:bodyPr wrap="square" lIns="0" tIns="0" rIns="0" bIns="0" rtlCol="0" anchor="ctr" anchorCtr="0">
            <a:spAutoFit/>
          </a:bodyPr>
          <a:lstStyle/>
          <a:p>
            <a:pPr marL="9525" marR="0" lvl="1"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2874">
                      <a:srgbClr val="FFFFFF"/>
                    </a:gs>
                    <a:gs pos="17978">
                      <a:srgbClr val="FFFFFF"/>
                    </a:gs>
                  </a:gsLst>
                  <a:lin ang="2700000" scaled="0"/>
                </a:gradFill>
                <a:effectLst/>
                <a:uLnTx/>
                <a:uFillTx/>
                <a:latin typeface="Segoe UI Semibold"/>
                <a:ea typeface="+mn-ea"/>
                <a:cs typeface="+mn-cs"/>
              </a:rPr>
              <a:t>Connect to your data and build LLM flows</a:t>
            </a:r>
          </a:p>
        </p:txBody>
      </p:sp>
      <p:cxnSp>
        <p:nvCxnSpPr>
          <p:cNvPr id="51" name="Straight Arrow Connector 50">
            <a:extLst>
              <a:ext uri="{FF2B5EF4-FFF2-40B4-BE49-F238E27FC236}">
                <a16:creationId xmlns:a16="http://schemas.microsoft.com/office/drawing/2014/main" id="{1506F475-5B24-DA14-7F26-66818AB2450C}"/>
              </a:ext>
              <a:ext uri="{C183D7F6-B498-43B3-948B-1728B52AA6E4}">
                <adec:decorative xmlns:adec="http://schemas.microsoft.com/office/drawing/2017/decorative" val="1"/>
              </a:ext>
            </a:extLst>
          </p:cNvPr>
          <p:cNvCxnSpPr>
            <a:cxnSpLocks/>
          </p:cNvCxnSpPr>
          <p:nvPr/>
        </p:nvCxnSpPr>
        <p:spPr>
          <a:xfrm>
            <a:off x="1970252" y="2572695"/>
            <a:ext cx="0" cy="370119"/>
          </a:xfrm>
          <a:prstGeom prst="straightConnector1">
            <a:avLst/>
          </a:prstGeom>
          <a:ln w="19050">
            <a:solidFill>
              <a:schemeClr val="tx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02461438-538E-1BE6-C2A2-CB54B46C0827}"/>
              </a:ext>
              <a:ext uri="{C183D7F6-B498-43B3-948B-1728B52AA6E4}">
                <adec:decorative xmlns:adec="http://schemas.microsoft.com/office/drawing/2017/decorative" val="1"/>
              </a:ext>
            </a:extLst>
          </p:cNvPr>
          <p:cNvCxnSpPr>
            <a:cxnSpLocks/>
          </p:cNvCxnSpPr>
          <p:nvPr/>
        </p:nvCxnSpPr>
        <p:spPr>
          <a:xfrm>
            <a:off x="1970252" y="3514008"/>
            <a:ext cx="0" cy="405335"/>
          </a:xfrm>
          <a:prstGeom prst="straightConnector1">
            <a:avLst/>
          </a:prstGeom>
          <a:ln w="19050">
            <a:solidFill>
              <a:schemeClr val="tx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sp>
        <p:nvSpPr>
          <p:cNvPr id="12" name="Rectangle: Rounded Corners 11">
            <a:extLst>
              <a:ext uri="{FF2B5EF4-FFF2-40B4-BE49-F238E27FC236}">
                <a16:creationId xmlns:a16="http://schemas.microsoft.com/office/drawing/2014/main" id="{FEAD6134-BB02-0F0E-E7A3-9C8B9B7531A6}"/>
              </a:ext>
              <a:ext uri="{C183D7F6-B498-43B3-948B-1728B52AA6E4}">
                <adec:decorative xmlns:adec="http://schemas.microsoft.com/office/drawing/2017/decorative" val="1"/>
              </a:ext>
            </a:extLst>
          </p:cNvPr>
          <p:cNvSpPr/>
          <p:nvPr/>
        </p:nvSpPr>
        <p:spPr bwMode="auto">
          <a:xfrm>
            <a:off x="909548" y="3008479"/>
            <a:ext cx="2121408" cy="548640"/>
          </a:xfrm>
          <a:prstGeom prst="round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70734E02-16D3-5D94-73B1-BBDFCDEB0101}"/>
              </a:ext>
            </a:extLst>
          </p:cNvPr>
          <p:cNvSpPr txBox="1"/>
          <p:nvPr/>
        </p:nvSpPr>
        <p:spPr>
          <a:xfrm>
            <a:off x="909548" y="3175923"/>
            <a:ext cx="2121408" cy="215444"/>
          </a:xfrm>
          <a:prstGeom prst="rect">
            <a:avLst/>
          </a:prstGeom>
          <a:noFill/>
          <a:effectLst/>
        </p:spPr>
        <p:txBody>
          <a:bodyPr wrap="square" lIns="0" tIns="0" rIns="0" bIns="0" rtlCol="0" anchor="ctr" anchorCtr="0">
            <a:spAutoFit/>
          </a:bodyPr>
          <a:lstStyle/>
          <a:p>
            <a:pPr marL="9525" marR="0" lvl="1"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2874">
                      <a:srgbClr val="FFFFFF"/>
                    </a:gs>
                    <a:gs pos="17978">
                      <a:srgbClr val="FFFFFF"/>
                    </a:gs>
                  </a:gsLst>
                  <a:lin ang="2700000" scaled="0"/>
                </a:gradFill>
                <a:effectLst/>
                <a:uLnTx/>
                <a:uFillTx/>
                <a:latin typeface="Segoe UI Semibold"/>
                <a:ea typeface="+mn-ea"/>
                <a:cs typeface="+mn-cs"/>
              </a:rPr>
              <a:t>Discover your model</a:t>
            </a:r>
          </a:p>
        </p:txBody>
      </p:sp>
      <p:cxnSp>
        <p:nvCxnSpPr>
          <p:cNvPr id="56" name="Straight Arrow Connector 55">
            <a:extLst>
              <a:ext uri="{FF2B5EF4-FFF2-40B4-BE49-F238E27FC236}">
                <a16:creationId xmlns:a16="http://schemas.microsoft.com/office/drawing/2014/main" id="{3D041F34-464D-FF93-68FB-25482A4FEDB6}"/>
              </a:ext>
              <a:ext uri="{C183D7F6-B498-43B3-948B-1728B52AA6E4}">
                <adec:decorative xmlns:adec="http://schemas.microsoft.com/office/drawing/2017/decorative" val="1"/>
              </a:ext>
            </a:extLst>
          </p:cNvPr>
          <p:cNvCxnSpPr>
            <a:cxnSpLocks/>
          </p:cNvCxnSpPr>
          <p:nvPr/>
        </p:nvCxnSpPr>
        <p:spPr>
          <a:xfrm>
            <a:off x="1969584" y="4475799"/>
            <a:ext cx="0" cy="421321"/>
          </a:xfrm>
          <a:prstGeom prst="straightConnector1">
            <a:avLst/>
          </a:prstGeom>
          <a:ln w="19050">
            <a:solidFill>
              <a:schemeClr val="tx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sp>
        <p:nvSpPr>
          <p:cNvPr id="14" name="Rectangle: Rounded Corners 13">
            <a:extLst>
              <a:ext uri="{FF2B5EF4-FFF2-40B4-BE49-F238E27FC236}">
                <a16:creationId xmlns:a16="http://schemas.microsoft.com/office/drawing/2014/main" id="{6C09324C-0360-5920-5E3D-E24CF88EAB08}"/>
              </a:ext>
              <a:ext uri="{C183D7F6-B498-43B3-948B-1728B52AA6E4}">
                <adec:decorative xmlns:adec="http://schemas.microsoft.com/office/drawing/2017/decorative" val="1"/>
              </a:ext>
            </a:extLst>
          </p:cNvPr>
          <p:cNvSpPr/>
          <p:nvPr/>
        </p:nvSpPr>
        <p:spPr bwMode="auto">
          <a:xfrm>
            <a:off x="911067" y="3987713"/>
            <a:ext cx="2118370" cy="547448"/>
          </a:xfrm>
          <a:prstGeom prst="round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15" name="TextBox 14">
            <a:extLst>
              <a:ext uri="{FF2B5EF4-FFF2-40B4-BE49-F238E27FC236}">
                <a16:creationId xmlns:a16="http://schemas.microsoft.com/office/drawing/2014/main" id="{AC24FB22-9E32-2EDE-D65A-6579D6C6E33B}"/>
              </a:ext>
            </a:extLst>
          </p:cNvPr>
          <p:cNvSpPr txBox="1"/>
          <p:nvPr/>
        </p:nvSpPr>
        <p:spPr>
          <a:xfrm>
            <a:off x="1024230" y="4145025"/>
            <a:ext cx="1900250" cy="215444"/>
          </a:xfrm>
          <a:prstGeom prst="rect">
            <a:avLst/>
          </a:prstGeom>
          <a:noFill/>
          <a:effectLst/>
        </p:spPr>
        <p:txBody>
          <a:bodyPr wrap="square" lIns="0" tIns="0" rIns="0" bIns="0" rtlCol="0" anchor="ctr" anchorCtr="0">
            <a:spAutoFit/>
          </a:bodyPr>
          <a:lstStyle/>
          <a:p>
            <a:pPr marL="9525" marR="0" lvl="1"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2874">
                      <a:srgbClr val="FFFFFF"/>
                    </a:gs>
                    <a:gs pos="17978">
                      <a:srgbClr val="FFFFFF"/>
                    </a:gs>
                  </a:gsLst>
                  <a:lin ang="2700000" scaled="0"/>
                </a:gradFill>
                <a:effectLst/>
                <a:uLnTx/>
                <a:uFillTx/>
                <a:latin typeface="Segoe UI Semibold"/>
                <a:ea typeface="+mn-ea"/>
                <a:cs typeface="+mn-cs"/>
              </a:rPr>
              <a:t>Test sample prompt</a:t>
            </a:r>
          </a:p>
        </p:txBody>
      </p:sp>
      <p:cxnSp>
        <p:nvCxnSpPr>
          <p:cNvPr id="1024" name="Straight Arrow Connector 1023">
            <a:extLst>
              <a:ext uri="{FF2B5EF4-FFF2-40B4-BE49-F238E27FC236}">
                <a16:creationId xmlns:a16="http://schemas.microsoft.com/office/drawing/2014/main" id="{EC384816-2A9E-1DEB-13D8-79C890A49B45}"/>
              </a:ext>
              <a:ext uri="{C183D7F6-B498-43B3-948B-1728B52AA6E4}">
                <adec:decorative xmlns:adec="http://schemas.microsoft.com/office/drawing/2017/decorative" val="1"/>
              </a:ext>
            </a:extLst>
          </p:cNvPr>
          <p:cNvCxnSpPr>
            <a:cxnSpLocks/>
          </p:cNvCxnSpPr>
          <p:nvPr/>
        </p:nvCxnSpPr>
        <p:spPr>
          <a:xfrm>
            <a:off x="7323418" y="2572695"/>
            <a:ext cx="0" cy="370119"/>
          </a:xfrm>
          <a:prstGeom prst="straightConnector1">
            <a:avLst/>
          </a:prstGeom>
          <a:ln w="19050">
            <a:solidFill>
              <a:schemeClr val="tx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cxnSp>
        <p:nvCxnSpPr>
          <p:cNvPr id="1026" name="Straight Arrow Connector 1025">
            <a:extLst>
              <a:ext uri="{FF2B5EF4-FFF2-40B4-BE49-F238E27FC236}">
                <a16:creationId xmlns:a16="http://schemas.microsoft.com/office/drawing/2014/main" id="{27DDB963-4841-BA75-AF87-923513CEF534}"/>
              </a:ext>
              <a:ext uri="{C183D7F6-B498-43B3-948B-1728B52AA6E4}">
                <adec:decorative xmlns:adec="http://schemas.microsoft.com/office/drawing/2017/decorative" val="1"/>
              </a:ext>
            </a:extLst>
          </p:cNvPr>
          <p:cNvCxnSpPr>
            <a:cxnSpLocks/>
          </p:cNvCxnSpPr>
          <p:nvPr/>
        </p:nvCxnSpPr>
        <p:spPr>
          <a:xfrm>
            <a:off x="10223129" y="2573640"/>
            <a:ext cx="0" cy="370119"/>
          </a:xfrm>
          <a:prstGeom prst="straightConnector1">
            <a:avLst/>
          </a:prstGeom>
          <a:ln w="19050">
            <a:solidFill>
              <a:schemeClr val="tx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cxnSp>
        <p:nvCxnSpPr>
          <p:cNvPr id="1027" name="Straight Arrow Connector 1026">
            <a:extLst>
              <a:ext uri="{FF2B5EF4-FFF2-40B4-BE49-F238E27FC236}">
                <a16:creationId xmlns:a16="http://schemas.microsoft.com/office/drawing/2014/main" id="{666649A9-2EA4-76DC-ADCD-1FF2A68F066C}"/>
              </a:ext>
              <a:ext uri="{C183D7F6-B498-43B3-948B-1728B52AA6E4}">
                <adec:decorative xmlns:adec="http://schemas.microsoft.com/office/drawing/2017/decorative" val="1"/>
              </a:ext>
            </a:extLst>
          </p:cNvPr>
          <p:cNvCxnSpPr>
            <a:cxnSpLocks/>
          </p:cNvCxnSpPr>
          <p:nvPr/>
        </p:nvCxnSpPr>
        <p:spPr>
          <a:xfrm>
            <a:off x="10223129" y="3517147"/>
            <a:ext cx="0" cy="405335"/>
          </a:xfrm>
          <a:prstGeom prst="straightConnector1">
            <a:avLst/>
          </a:prstGeom>
          <a:ln w="19050">
            <a:solidFill>
              <a:schemeClr val="tx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sp>
        <p:nvSpPr>
          <p:cNvPr id="1030" name="Rectangle: Rounded Corners 1029">
            <a:extLst>
              <a:ext uri="{FF2B5EF4-FFF2-40B4-BE49-F238E27FC236}">
                <a16:creationId xmlns:a16="http://schemas.microsoft.com/office/drawing/2014/main" id="{1995F5D6-D8DA-3EC6-AEB6-EECA96C041F6}"/>
              </a:ext>
              <a:ext uri="{C183D7F6-B498-43B3-948B-1728B52AA6E4}">
                <adec:decorative xmlns:adec="http://schemas.microsoft.com/office/drawing/2017/decorative" val="1"/>
              </a:ext>
            </a:extLst>
          </p:cNvPr>
          <p:cNvSpPr/>
          <p:nvPr/>
        </p:nvSpPr>
        <p:spPr bwMode="auto">
          <a:xfrm>
            <a:off x="9162425" y="3003723"/>
            <a:ext cx="2121408" cy="548640"/>
          </a:xfrm>
          <a:prstGeom prst="roundRect">
            <a:avLst/>
          </a:prstGeom>
          <a:solidFill>
            <a:srgbClr val="8661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1031" name="TextBox 1030">
            <a:extLst>
              <a:ext uri="{FF2B5EF4-FFF2-40B4-BE49-F238E27FC236}">
                <a16:creationId xmlns:a16="http://schemas.microsoft.com/office/drawing/2014/main" id="{0D1A6ED6-4F44-AA47-2E3B-C8192AAEE2DC}"/>
              </a:ext>
            </a:extLst>
          </p:cNvPr>
          <p:cNvSpPr txBox="1"/>
          <p:nvPr/>
        </p:nvSpPr>
        <p:spPr>
          <a:xfrm>
            <a:off x="9162425" y="3062600"/>
            <a:ext cx="2121408" cy="430887"/>
          </a:xfrm>
          <a:prstGeom prst="rect">
            <a:avLst/>
          </a:prstGeom>
          <a:noFill/>
          <a:effectLst/>
        </p:spPr>
        <p:txBody>
          <a:bodyPr wrap="square" lIns="0" tIns="0" rIns="0" bIns="0" rtlCol="0" anchor="ctr" anchorCtr="0">
            <a:spAutoFit/>
          </a:bodyPr>
          <a:lstStyle/>
          <a:p>
            <a:pPr marL="9525" marR="0" lvl="1"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2874">
                      <a:srgbClr val="FFFFFF"/>
                    </a:gs>
                    <a:gs pos="17978">
                      <a:srgbClr val="FFFFFF"/>
                    </a:gs>
                  </a:gsLst>
                  <a:lin ang="2700000" scaled="0"/>
                </a:gradFill>
                <a:effectLst/>
                <a:uLnTx/>
                <a:uFillTx/>
                <a:latin typeface="Segoe UI Semibold"/>
                <a:ea typeface="+mn-ea"/>
                <a:cs typeface="+mn-cs"/>
              </a:rPr>
              <a:t>Add monitoring</a:t>
            </a:r>
            <a:br>
              <a:rPr kumimoji="0" lang="en-US" sz="1400" b="0" i="0" u="none" strike="noStrike" kern="0" cap="none" spc="0" normalizeH="0" baseline="0" noProof="0">
                <a:ln>
                  <a:noFill/>
                </a:ln>
                <a:gradFill>
                  <a:gsLst>
                    <a:gs pos="2874">
                      <a:srgbClr val="FFFFFF"/>
                    </a:gs>
                    <a:gs pos="17978">
                      <a:srgbClr val="FFFFFF"/>
                    </a:gs>
                  </a:gsLst>
                  <a:lin ang="2700000" scaled="0"/>
                </a:gradFill>
                <a:effectLst/>
                <a:uLnTx/>
                <a:uFillTx/>
                <a:latin typeface="Segoe UI Semibold"/>
                <a:ea typeface="+mn-ea"/>
                <a:cs typeface="+mn-cs"/>
              </a:rPr>
            </a:br>
            <a:r>
              <a:rPr kumimoji="0" lang="en-US" sz="1400" b="0" i="0" u="none" strike="noStrike" kern="0" cap="none" spc="0" normalizeH="0" baseline="0" noProof="0">
                <a:ln>
                  <a:noFill/>
                </a:ln>
                <a:gradFill>
                  <a:gsLst>
                    <a:gs pos="2874">
                      <a:srgbClr val="FFFFFF"/>
                    </a:gs>
                    <a:gs pos="17978">
                      <a:srgbClr val="FFFFFF"/>
                    </a:gs>
                  </a:gsLst>
                  <a:lin ang="2700000" scaled="0"/>
                </a:gradFill>
                <a:effectLst/>
                <a:uLnTx/>
                <a:uFillTx/>
                <a:latin typeface="Segoe UI Semibold"/>
                <a:ea typeface="+mn-ea"/>
                <a:cs typeface="+mn-cs"/>
              </a:rPr>
              <a:t>and alerts</a:t>
            </a:r>
          </a:p>
        </p:txBody>
      </p:sp>
      <p:cxnSp>
        <p:nvCxnSpPr>
          <p:cNvPr id="21" name="Straight Arrow Connector 20">
            <a:extLst>
              <a:ext uri="{FF2B5EF4-FFF2-40B4-BE49-F238E27FC236}">
                <a16:creationId xmlns:a16="http://schemas.microsoft.com/office/drawing/2014/main" id="{06E55AF5-707A-18BC-529E-DDE18B6DF071}"/>
              </a:ext>
              <a:ext uri="{C183D7F6-B498-43B3-948B-1728B52AA6E4}">
                <adec:decorative xmlns:adec="http://schemas.microsoft.com/office/drawing/2017/decorative" val="1"/>
              </a:ext>
            </a:extLst>
          </p:cNvPr>
          <p:cNvCxnSpPr>
            <a:cxnSpLocks/>
          </p:cNvCxnSpPr>
          <p:nvPr/>
        </p:nvCxnSpPr>
        <p:spPr>
          <a:xfrm>
            <a:off x="6938544" y="5851206"/>
            <a:ext cx="0" cy="485116"/>
          </a:xfrm>
          <a:prstGeom prst="straightConnector1">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7216F318-C0C2-70FA-E775-C7124C7B784E}"/>
              </a:ext>
              <a:ext uri="{C183D7F6-B498-43B3-948B-1728B52AA6E4}">
                <adec:decorative xmlns:adec="http://schemas.microsoft.com/office/drawing/2017/decorative" val="1"/>
              </a:ext>
            </a:extLst>
          </p:cNvPr>
          <p:cNvCxnSpPr>
            <a:cxnSpLocks/>
            <a:endCxn id="1041" idx="1"/>
          </p:cNvCxnSpPr>
          <p:nvPr/>
        </p:nvCxnSpPr>
        <p:spPr>
          <a:xfrm flipH="1">
            <a:off x="4537457" y="6348407"/>
            <a:ext cx="264150" cy="0"/>
          </a:xfrm>
          <a:prstGeom prst="straightConnector1">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70" name="Rectangle: Rounded Corners 168" descr="This slide is a diagram of the ML hero scenarios with key activities in each loop and transitions between indicated to show a lifecycle.&#10;&#10;The set-up and management scenario surrounds the 3 data science loops, indicating the role of security, privacy, cost, and policy controls.&#10;&#10;The data science loops from left to right:&#10;&#10;The starting point is the business need, which begins the Inner Loop scenario activities of hypothesis development, gathering and preparing data, prototyping or acquiring model architecture, and experimentation &amp; evaluation which continue until the ML pro has come up with a prototype that is work advancing to the next loop. &#10;&#10;Once a decision has been made to invest further in the project, it enters the Middle loop activities: iteration &amp; collaborative training, cloud scale training, evaluating results, and offline validation. These activities may continue for some time until the model is ready to advance toward production.&#10;&#10;The model will then undergo work to prepare it for production as part of transitioning to the Outer loop activities of deploying as a candidate, collecting online metrics, validating online performance, promoting to production, and monitoring. This will continue until either the model needs to return to Middle loop for retraining or be replaced by a challenger model.">
            <a:extLst>
              <a:ext uri="{FF2B5EF4-FFF2-40B4-BE49-F238E27FC236}">
                <a16:creationId xmlns:a16="http://schemas.microsoft.com/office/drawing/2014/main" id="{4E289E07-4D00-7868-6371-357628B72913}"/>
              </a:ext>
            </a:extLst>
          </p:cNvPr>
          <p:cNvSpPr/>
          <p:nvPr/>
        </p:nvSpPr>
        <p:spPr bwMode="auto">
          <a:xfrm>
            <a:off x="295013" y="410226"/>
            <a:ext cx="11601973" cy="6300967"/>
          </a:xfrm>
          <a:custGeom>
            <a:avLst/>
            <a:gdLst>
              <a:gd name="connsiteX0" fmla="*/ 0 w 11604625"/>
              <a:gd name="connsiteY0" fmla="*/ 202091 h 6272213"/>
              <a:gd name="connsiteX1" fmla="*/ 202091 w 11604625"/>
              <a:gd name="connsiteY1" fmla="*/ 0 h 6272213"/>
              <a:gd name="connsiteX2" fmla="*/ 11402534 w 11604625"/>
              <a:gd name="connsiteY2" fmla="*/ 0 h 6272213"/>
              <a:gd name="connsiteX3" fmla="*/ 11604625 w 11604625"/>
              <a:gd name="connsiteY3" fmla="*/ 202091 h 6272213"/>
              <a:gd name="connsiteX4" fmla="*/ 11604625 w 11604625"/>
              <a:gd name="connsiteY4" fmla="*/ 6070122 h 6272213"/>
              <a:gd name="connsiteX5" fmla="*/ 11402534 w 11604625"/>
              <a:gd name="connsiteY5" fmla="*/ 6272213 h 6272213"/>
              <a:gd name="connsiteX6" fmla="*/ 202091 w 11604625"/>
              <a:gd name="connsiteY6" fmla="*/ 6272213 h 6272213"/>
              <a:gd name="connsiteX7" fmla="*/ 0 w 11604625"/>
              <a:gd name="connsiteY7" fmla="*/ 6070122 h 6272213"/>
              <a:gd name="connsiteX8" fmla="*/ 0 w 11604625"/>
              <a:gd name="connsiteY8" fmla="*/ 202091 h 6272213"/>
              <a:gd name="connsiteX0" fmla="*/ 0 w 11604625"/>
              <a:gd name="connsiteY0" fmla="*/ 202091 h 6272213"/>
              <a:gd name="connsiteX1" fmla="*/ 202091 w 11604625"/>
              <a:gd name="connsiteY1" fmla="*/ 0 h 6272213"/>
              <a:gd name="connsiteX2" fmla="*/ 1293573 w 11604625"/>
              <a:gd name="connsiteY2" fmla="*/ 405 h 6272213"/>
              <a:gd name="connsiteX3" fmla="*/ 11402534 w 11604625"/>
              <a:gd name="connsiteY3" fmla="*/ 0 h 6272213"/>
              <a:gd name="connsiteX4" fmla="*/ 11604625 w 11604625"/>
              <a:gd name="connsiteY4" fmla="*/ 202091 h 6272213"/>
              <a:gd name="connsiteX5" fmla="*/ 11604625 w 11604625"/>
              <a:gd name="connsiteY5" fmla="*/ 6070122 h 6272213"/>
              <a:gd name="connsiteX6" fmla="*/ 11402534 w 11604625"/>
              <a:gd name="connsiteY6" fmla="*/ 6272213 h 6272213"/>
              <a:gd name="connsiteX7" fmla="*/ 202091 w 11604625"/>
              <a:gd name="connsiteY7" fmla="*/ 6272213 h 6272213"/>
              <a:gd name="connsiteX8" fmla="*/ 0 w 11604625"/>
              <a:gd name="connsiteY8" fmla="*/ 6070122 h 6272213"/>
              <a:gd name="connsiteX9" fmla="*/ 0 w 11604625"/>
              <a:gd name="connsiteY9" fmla="*/ 202091 h 6272213"/>
              <a:gd name="connsiteX0" fmla="*/ 0 w 11604625"/>
              <a:gd name="connsiteY0" fmla="*/ 218939 h 6289061"/>
              <a:gd name="connsiteX1" fmla="*/ 202091 w 11604625"/>
              <a:gd name="connsiteY1" fmla="*/ 16848 h 6289061"/>
              <a:gd name="connsiteX2" fmla="*/ 1293573 w 11604625"/>
              <a:gd name="connsiteY2" fmla="*/ 17253 h 6289061"/>
              <a:gd name="connsiteX3" fmla="*/ 1667385 w 11604625"/>
              <a:gd name="connsiteY3" fmla="*/ 0 h 6289061"/>
              <a:gd name="connsiteX4" fmla="*/ 11402534 w 11604625"/>
              <a:gd name="connsiteY4" fmla="*/ 16848 h 6289061"/>
              <a:gd name="connsiteX5" fmla="*/ 11604625 w 11604625"/>
              <a:gd name="connsiteY5" fmla="*/ 218939 h 6289061"/>
              <a:gd name="connsiteX6" fmla="*/ 11604625 w 11604625"/>
              <a:gd name="connsiteY6" fmla="*/ 6086970 h 6289061"/>
              <a:gd name="connsiteX7" fmla="*/ 11402534 w 11604625"/>
              <a:gd name="connsiteY7" fmla="*/ 6289061 h 6289061"/>
              <a:gd name="connsiteX8" fmla="*/ 202091 w 11604625"/>
              <a:gd name="connsiteY8" fmla="*/ 6289061 h 6289061"/>
              <a:gd name="connsiteX9" fmla="*/ 0 w 11604625"/>
              <a:gd name="connsiteY9" fmla="*/ 6086970 h 6289061"/>
              <a:gd name="connsiteX10" fmla="*/ 0 w 11604625"/>
              <a:gd name="connsiteY10" fmla="*/ 218939 h 6289061"/>
              <a:gd name="connsiteX0" fmla="*/ 1667385 w 11604625"/>
              <a:gd name="connsiteY0" fmla="*/ 0 h 6289061"/>
              <a:gd name="connsiteX1" fmla="*/ 11402534 w 11604625"/>
              <a:gd name="connsiteY1" fmla="*/ 16848 h 6289061"/>
              <a:gd name="connsiteX2" fmla="*/ 11604625 w 11604625"/>
              <a:gd name="connsiteY2" fmla="*/ 218939 h 6289061"/>
              <a:gd name="connsiteX3" fmla="*/ 11604625 w 11604625"/>
              <a:gd name="connsiteY3" fmla="*/ 6086970 h 6289061"/>
              <a:gd name="connsiteX4" fmla="*/ 11402534 w 11604625"/>
              <a:gd name="connsiteY4" fmla="*/ 6289061 h 6289061"/>
              <a:gd name="connsiteX5" fmla="*/ 202091 w 11604625"/>
              <a:gd name="connsiteY5" fmla="*/ 6289061 h 6289061"/>
              <a:gd name="connsiteX6" fmla="*/ 0 w 11604625"/>
              <a:gd name="connsiteY6" fmla="*/ 6086970 h 6289061"/>
              <a:gd name="connsiteX7" fmla="*/ 0 w 11604625"/>
              <a:gd name="connsiteY7" fmla="*/ 218939 h 6289061"/>
              <a:gd name="connsiteX8" fmla="*/ 202091 w 11604625"/>
              <a:gd name="connsiteY8" fmla="*/ 16848 h 6289061"/>
              <a:gd name="connsiteX9" fmla="*/ 1293573 w 11604625"/>
              <a:gd name="connsiteY9" fmla="*/ 17253 h 6289061"/>
              <a:gd name="connsiteX10" fmla="*/ 1758825 w 11604625"/>
              <a:gd name="connsiteY10" fmla="*/ 91440 h 6289061"/>
              <a:gd name="connsiteX0" fmla="*/ 1667385 w 11604625"/>
              <a:gd name="connsiteY0" fmla="*/ 0 h 6289061"/>
              <a:gd name="connsiteX1" fmla="*/ 11402534 w 11604625"/>
              <a:gd name="connsiteY1" fmla="*/ 16848 h 6289061"/>
              <a:gd name="connsiteX2" fmla="*/ 11604625 w 11604625"/>
              <a:gd name="connsiteY2" fmla="*/ 218939 h 6289061"/>
              <a:gd name="connsiteX3" fmla="*/ 11604625 w 11604625"/>
              <a:gd name="connsiteY3" fmla="*/ 6086970 h 6289061"/>
              <a:gd name="connsiteX4" fmla="*/ 11402534 w 11604625"/>
              <a:gd name="connsiteY4" fmla="*/ 6289061 h 6289061"/>
              <a:gd name="connsiteX5" fmla="*/ 202091 w 11604625"/>
              <a:gd name="connsiteY5" fmla="*/ 6289061 h 6289061"/>
              <a:gd name="connsiteX6" fmla="*/ 0 w 11604625"/>
              <a:gd name="connsiteY6" fmla="*/ 6086970 h 6289061"/>
              <a:gd name="connsiteX7" fmla="*/ 0 w 11604625"/>
              <a:gd name="connsiteY7" fmla="*/ 218939 h 6289061"/>
              <a:gd name="connsiteX8" fmla="*/ 202091 w 11604625"/>
              <a:gd name="connsiteY8" fmla="*/ 16848 h 6289061"/>
              <a:gd name="connsiteX9" fmla="*/ 1293573 w 11604625"/>
              <a:gd name="connsiteY9" fmla="*/ 17253 h 6289061"/>
              <a:gd name="connsiteX0" fmla="*/ 1665682 w 11604625"/>
              <a:gd name="connsiteY0" fmla="*/ 0 h 6273736"/>
              <a:gd name="connsiteX1" fmla="*/ 11402534 w 11604625"/>
              <a:gd name="connsiteY1" fmla="*/ 1523 h 6273736"/>
              <a:gd name="connsiteX2" fmla="*/ 11604625 w 11604625"/>
              <a:gd name="connsiteY2" fmla="*/ 203614 h 6273736"/>
              <a:gd name="connsiteX3" fmla="*/ 11604625 w 11604625"/>
              <a:gd name="connsiteY3" fmla="*/ 6071645 h 6273736"/>
              <a:gd name="connsiteX4" fmla="*/ 11402534 w 11604625"/>
              <a:gd name="connsiteY4" fmla="*/ 6273736 h 6273736"/>
              <a:gd name="connsiteX5" fmla="*/ 202091 w 11604625"/>
              <a:gd name="connsiteY5" fmla="*/ 6273736 h 6273736"/>
              <a:gd name="connsiteX6" fmla="*/ 0 w 11604625"/>
              <a:gd name="connsiteY6" fmla="*/ 6071645 h 6273736"/>
              <a:gd name="connsiteX7" fmla="*/ 0 w 11604625"/>
              <a:gd name="connsiteY7" fmla="*/ 203614 h 6273736"/>
              <a:gd name="connsiteX8" fmla="*/ 202091 w 11604625"/>
              <a:gd name="connsiteY8" fmla="*/ 1523 h 6273736"/>
              <a:gd name="connsiteX9" fmla="*/ 1293573 w 11604625"/>
              <a:gd name="connsiteY9" fmla="*/ 1928 h 6273736"/>
              <a:gd name="connsiteX0" fmla="*/ 1414634 w 11604625"/>
              <a:gd name="connsiteY0" fmla="*/ 0 h 6273736"/>
              <a:gd name="connsiteX1" fmla="*/ 11402534 w 11604625"/>
              <a:gd name="connsiteY1" fmla="*/ 1523 h 6273736"/>
              <a:gd name="connsiteX2" fmla="*/ 11604625 w 11604625"/>
              <a:gd name="connsiteY2" fmla="*/ 203614 h 6273736"/>
              <a:gd name="connsiteX3" fmla="*/ 11604625 w 11604625"/>
              <a:gd name="connsiteY3" fmla="*/ 6071645 h 6273736"/>
              <a:gd name="connsiteX4" fmla="*/ 11402534 w 11604625"/>
              <a:gd name="connsiteY4" fmla="*/ 6273736 h 6273736"/>
              <a:gd name="connsiteX5" fmla="*/ 202091 w 11604625"/>
              <a:gd name="connsiteY5" fmla="*/ 6273736 h 6273736"/>
              <a:gd name="connsiteX6" fmla="*/ 0 w 11604625"/>
              <a:gd name="connsiteY6" fmla="*/ 6071645 h 6273736"/>
              <a:gd name="connsiteX7" fmla="*/ 0 w 11604625"/>
              <a:gd name="connsiteY7" fmla="*/ 203614 h 6273736"/>
              <a:gd name="connsiteX8" fmla="*/ 202091 w 11604625"/>
              <a:gd name="connsiteY8" fmla="*/ 1523 h 6273736"/>
              <a:gd name="connsiteX9" fmla="*/ 1293573 w 11604625"/>
              <a:gd name="connsiteY9" fmla="*/ 1928 h 6273736"/>
              <a:gd name="connsiteX0" fmla="*/ 1486100 w 11604625"/>
              <a:gd name="connsiteY0" fmla="*/ 0 h 6281066"/>
              <a:gd name="connsiteX1" fmla="*/ 11402534 w 11604625"/>
              <a:gd name="connsiteY1" fmla="*/ 8853 h 6281066"/>
              <a:gd name="connsiteX2" fmla="*/ 11604625 w 11604625"/>
              <a:gd name="connsiteY2" fmla="*/ 210944 h 6281066"/>
              <a:gd name="connsiteX3" fmla="*/ 11604625 w 11604625"/>
              <a:gd name="connsiteY3" fmla="*/ 6078975 h 6281066"/>
              <a:gd name="connsiteX4" fmla="*/ 11402534 w 11604625"/>
              <a:gd name="connsiteY4" fmla="*/ 6281066 h 6281066"/>
              <a:gd name="connsiteX5" fmla="*/ 202091 w 11604625"/>
              <a:gd name="connsiteY5" fmla="*/ 6281066 h 6281066"/>
              <a:gd name="connsiteX6" fmla="*/ 0 w 11604625"/>
              <a:gd name="connsiteY6" fmla="*/ 6078975 h 6281066"/>
              <a:gd name="connsiteX7" fmla="*/ 0 w 11604625"/>
              <a:gd name="connsiteY7" fmla="*/ 210944 h 6281066"/>
              <a:gd name="connsiteX8" fmla="*/ 202091 w 11604625"/>
              <a:gd name="connsiteY8" fmla="*/ 8853 h 6281066"/>
              <a:gd name="connsiteX9" fmla="*/ 1293573 w 11604625"/>
              <a:gd name="connsiteY9" fmla="*/ 9258 h 6281066"/>
              <a:gd name="connsiteX0" fmla="*/ 1489765 w 11604625"/>
              <a:gd name="connsiteY0" fmla="*/ 0 h 6277402"/>
              <a:gd name="connsiteX1" fmla="*/ 11402534 w 11604625"/>
              <a:gd name="connsiteY1" fmla="*/ 5189 h 6277402"/>
              <a:gd name="connsiteX2" fmla="*/ 11604625 w 11604625"/>
              <a:gd name="connsiteY2" fmla="*/ 207280 h 6277402"/>
              <a:gd name="connsiteX3" fmla="*/ 11604625 w 11604625"/>
              <a:gd name="connsiteY3" fmla="*/ 6075311 h 6277402"/>
              <a:gd name="connsiteX4" fmla="*/ 11402534 w 11604625"/>
              <a:gd name="connsiteY4" fmla="*/ 6277402 h 6277402"/>
              <a:gd name="connsiteX5" fmla="*/ 202091 w 11604625"/>
              <a:gd name="connsiteY5" fmla="*/ 6277402 h 6277402"/>
              <a:gd name="connsiteX6" fmla="*/ 0 w 11604625"/>
              <a:gd name="connsiteY6" fmla="*/ 6075311 h 6277402"/>
              <a:gd name="connsiteX7" fmla="*/ 0 w 11604625"/>
              <a:gd name="connsiteY7" fmla="*/ 207280 h 6277402"/>
              <a:gd name="connsiteX8" fmla="*/ 202091 w 11604625"/>
              <a:gd name="connsiteY8" fmla="*/ 5189 h 6277402"/>
              <a:gd name="connsiteX9" fmla="*/ 1293573 w 11604625"/>
              <a:gd name="connsiteY9" fmla="*/ 5594 h 6277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604625" h="6277402">
                <a:moveTo>
                  <a:pt x="1489765" y="0"/>
                </a:moveTo>
                <a:lnTo>
                  <a:pt x="11402534" y="5189"/>
                </a:lnTo>
                <a:cubicBezTo>
                  <a:pt x="11514146" y="5189"/>
                  <a:pt x="11604625" y="95668"/>
                  <a:pt x="11604625" y="207280"/>
                </a:cubicBezTo>
                <a:lnTo>
                  <a:pt x="11604625" y="6075311"/>
                </a:lnTo>
                <a:cubicBezTo>
                  <a:pt x="11604625" y="6186923"/>
                  <a:pt x="11514146" y="6277402"/>
                  <a:pt x="11402534" y="6277402"/>
                </a:cubicBezTo>
                <a:lnTo>
                  <a:pt x="202091" y="6277402"/>
                </a:lnTo>
                <a:cubicBezTo>
                  <a:pt x="90479" y="6277402"/>
                  <a:pt x="0" y="6186923"/>
                  <a:pt x="0" y="6075311"/>
                </a:cubicBezTo>
                <a:lnTo>
                  <a:pt x="0" y="207280"/>
                </a:lnTo>
                <a:cubicBezTo>
                  <a:pt x="0" y="95668"/>
                  <a:pt x="90479" y="5189"/>
                  <a:pt x="202091" y="5189"/>
                </a:cubicBezTo>
                <a:lnTo>
                  <a:pt x="1293573" y="5594"/>
                </a:lnTo>
              </a:path>
            </a:pathLst>
          </a:custGeom>
          <a:noFill/>
          <a:ln w="38100">
            <a:gradFill flip="none" rotWithShape="1">
              <a:gsLst>
                <a:gs pos="3358">
                  <a:srgbClr val="8DC8E8"/>
                </a:gs>
                <a:gs pos="43000">
                  <a:srgbClr val="D59DFF"/>
                </a:gs>
                <a:gs pos="75000">
                  <a:srgbClr val="8661C5"/>
                </a:gs>
                <a:gs pos="100000">
                  <a:srgbClr val="0078D4"/>
                </a:gs>
              </a:gsLst>
              <a:lin ang="2700000" scaled="1"/>
              <a:tileRect/>
            </a:gradFill>
            <a:headEnd type="none" w="med" len="med"/>
            <a:tailEnd type="arrow" w="lg"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1800" b="1" i="0" u="none" strike="noStrike" kern="0" cap="none" spc="-29" normalizeH="0" baseline="0" noProof="0">
              <a:ln>
                <a:noFill/>
              </a:ln>
              <a:solidFill>
                <a:srgbClr val="FFFFFF"/>
              </a:solidFill>
              <a:effectLst/>
              <a:uLnTx/>
              <a:uFillTx/>
              <a:latin typeface="Segoe UI"/>
              <a:ea typeface="ＭＳ Ｐゴシック" charset="0"/>
              <a:cs typeface="Segoe UI Semilight" panose="020B0402040204020203" pitchFamily="34" charset="0"/>
            </a:endParaRPr>
          </a:p>
        </p:txBody>
      </p:sp>
      <p:sp>
        <p:nvSpPr>
          <p:cNvPr id="26" name="Rounded Rectangle 18" descr="Announcing&#10;">
            <a:extLst>
              <a:ext uri="{FF2B5EF4-FFF2-40B4-BE49-F238E27FC236}">
                <a16:creationId xmlns:a16="http://schemas.microsoft.com/office/drawing/2014/main" id="{D603BA36-C27B-E5E5-308B-960EDF7C7B3D}"/>
              </a:ext>
            </a:extLst>
          </p:cNvPr>
          <p:cNvSpPr/>
          <p:nvPr/>
        </p:nvSpPr>
        <p:spPr bwMode="auto">
          <a:xfrm>
            <a:off x="3525128" y="1209518"/>
            <a:ext cx="5141744" cy="438245"/>
          </a:xfrm>
          <a:prstGeom prst="roundRect">
            <a:avLst>
              <a:gd name="adj" fmla="val 50000"/>
            </a:avLst>
          </a:prstGeom>
          <a:gradFill flip="none" rotWithShape="1">
            <a:gsLst>
              <a:gs pos="40000">
                <a:srgbClr val="D59ED7"/>
              </a:gs>
              <a:gs pos="100000">
                <a:srgbClr val="C03BC4"/>
              </a:gs>
            </a:gsLst>
            <a:lin ang="0" scaled="1"/>
            <a:tileRect/>
          </a:gradFill>
          <a:ln>
            <a:noFill/>
            <a:headEnd type="none" w="med" len="med"/>
            <a:tailEnd type="none" w="med" len="med"/>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90000"/>
              </a:lnSpc>
              <a:spcBef>
                <a:spcPct val="0"/>
              </a:spcBef>
              <a:spcAft>
                <a:spcPct val="0"/>
              </a:spcAft>
              <a:buClrTx/>
              <a:buSzTx/>
              <a:buFontTx/>
              <a:buNone/>
              <a:tabLst/>
              <a:defRPr/>
            </a:pPr>
            <a:r>
              <a:rPr kumimoji="0" lang="en-CA" sz="1600" b="1" i="0" u="none" strike="noStrike" kern="1200" cap="none" spc="0" normalizeH="0" baseline="0" noProof="0">
                <a:ln w="3175">
                  <a:noFill/>
                </a:ln>
                <a:solidFill>
                  <a:srgbClr val="091F2C"/>
                </a:solidFill>
                <a:effectLst/>
                <a:uLnTx/>
                <a:uFillTx/>
                <a:latin typeface="Segoe UI Semibold"/>
                <a:ea typeface="+mn-ea"/>
                <a:cs typeface="Segoe UI" pitchFamily="34" charset="0"/>
              </a:rPr>
              <a:t>2. Building/augmenting</a:t>
            </a:r>
          </a:p>
        </p:txBody>
      </p:sp>
      <p:sp>
        <p:nvSpPr>
          <p:cNvPr id="59" name="Rounded Rectangle 18" descr="Announcing&#10;">
            <a:extLst>
              <a:ext uri="{FF2B5EF4-FFF2-40B4-BE49-F238E27FC236}">
                <a16:creationId xmlns:a16="http://schemas.microsoft.com/office/drawing/2014/main" id="{562CAA96-E692-D3AE-3510-4C569776B649}"/>
              </a:ext>
            </a:extLst>
          </p:cNvPr>
          <p:cNvSpPr/>
          <p:nvPr/>
        </p:nvSpPr>
        <p:spPr bwMode="auto">
          <a:xfrm>
            <a:off x="8865245" y="1209519"/>
            <a:ext cx="2715768" cy="437120"/>
          </a:xfrm>
          <a:prstGeom prst="roundRect">
            <a:avLst>
              <a:gd name="adj" fmla="val 50000"/>
            </a:avLst>
          </a:prstGeom>
          <a:gradFill>
            <a:gsLst>
              <a:gs pos="40000">
                <a:srgbClr val="C5B4E3"/>
              </a:gs>
              <a:gs pos="100000">
                <a:srgbClr val="8661C5"/>
              </a:gs>
            </a:gsLst>
            <a:lin ang="0" scaled="1"/>
          </a:gradFill>
          <a:ln>
            <a:noFill/>
            <a:headEnd type="none" w="med" len="med"/>
            <a:tailEnd type="none" w="med" len="med"/>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90000"/>
              </a:lnSpc>
              <a:spcBef>
                <a:spcPct val="0"/>
              </a:spcBef>
              <a:spcAft>
                <a:spcPct val="0"/>
              </a:spcAft>
              <a:buClrTx/>
              <a:buSzTx/>
              <a:buFontTx/>
              <a:buNone/>
              <a:tabLst/>
              <a:defRPr/>
            </a:pPr>
            <a:r>
              <a:rPr kumimoji="0" lang="en-CA" sz="1600" b="1" i="0" u="none" strike="noStrike" kern="1200" cap="none" spc="0" normalizeH="0" baseline="0" noProof="0">
                <a:ln w="3175">
                  <a:noFill/>
                </a:ln>
                <a:solidFill>
                  <a:srgbClr val="091F2C"/>
                </a:solidFill>
                <a:effectLst/>
                <a:uLnTx/>
                <a:uFillTx/>
                <a:latin typeface="Segoe UI Semibold"/>
                <a:ea typeface="+mn-ea"/>
                <a:cs typeface="Segoe UI" pitchFamily="34" charset="0"/>
              </a:rPr>
              <a:t>3. Operationalizing</a:t>
            </a:r>
          </a:p>
        </p:txBody>
      </p:sp>
    </p:spTree>
    <p:extLst>
      <p:ext uri="{BB962C8B-B14F-4D97-AF65-F5344CB8AC3E}">
        <p14:creationId xmlns:p14="http://schemas.microsoft.com/office/powerpoint/2010/main" val="45898206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78CEC5-E004-10DE-BADA-76775F3F5940}"/>
              </a:ext>
            </a:extLst>
          </p:cNvPr>
          <p:cNvSpPr>
            <a:spLocks noGrp="1"/>
          </p:cNvSpPr>
          <p:nvPr>
            <p:ph type="title"/>
          </p:nvPr>
        </p:nvSpPr>
        <p:spPr/>
        <p:txBody>
          <a:bodyPr/>
          <a:lstStyle/>
          <a:p>
            <a:r>
              <a:rPr lang="en-GB" dirty="0"/>
              <a:t>From feeling to number</a:t>
            </a:r>
            <a:endParaRPr lang="en-HK" dirty="0"/>
          </a:p>
        </p:txBody>
      </p:sp>
      <p:pic>
        <p:nvPicPr>
          <p:cNvPr id="5" name="Picture 4">
            <a:extLst>
              <a:ext uri="{FF2B5EF4-FFF2-40B4-BE49-F238E27FC236}">
                <a16:creationId xmlns:a16="http://schemas.microsoft.com/office/drawing/2014/main" id="{2727C2FA-A912-1013-A1FD-B8E7690FCF91}"/>
              </a:ext>
            </a:extLst>
          </p:cNvPr>
          <p:cNvPicPr>
            <a:picLocks noChangeAspect="1"/>
          </p:cNvPicPr>
          <p:nvPr/>
        </p:nvPicPr>
        <p:blipFill>
          <a:blip r:embed="rId2"/>
          <a:stretch>
            <a:fillRect/>
          </a:stretch>
        </p:blipFill>
        <p:spPr>
          <a:xfrm>
            <a:off x="508434" y="1816342"/>
            <a:ext cx="11570052" cy="4076458"/>
          </a:xfrm>
          <a:prstGeom prst="rect">
            <a:avLst/>
          </a:prstGeom>
        </p:spPr>
      </p:pic>
    </p:spTree>
    <p:extLst>
      <p:ext uri="{BB962C8B-B14F-4D97-AF65-F5344CB8AC3E}">
        <p14:creationId xmlns:p14="http://schemas.microsoft.com/office/powerpoint/2010/main" val="2230627827"/>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F918B-D416-6E92-D029-FFBE6534E97E}"/>
              </a:ext>
            </a:extLst>
          </p:cNvPr>
          <p:cNvSpPr>
            <a:spLocks noGrp="1"/>
          </p:cNvSpPr>
          <p:nvPr>
            <p:ph type="title"/>
          </p:nvPr>
        </p:nvSpPr>
        <p:spPr/>
        <p:txBody>
          <a:bodyPr/>
          <a:lstStyle/>
          <a:p>
            <a:pPr algn="l"/>
            <a:r>
              <a:rPr lang="en-GB" dirty="0"/>
              <a:t>Detailed Example</a:t>
            </a:r>
            <a:endParaRPr lang="en-HK" dirty="0"/>
          </a:p>
        </p:txBody>
      </p:sp>
      <p:sp>
        <p:nvSpPr>
          <p:cNvPr id="3" name="TextBox 2">
            <a:extLst>
              <a:ext uri="{FF2B5EF4-FFF2-40B4-BE49-F238E27FC236}">
                <a16:creationId xmlns:a16="http://schemas.microsoft.com/office/drawing/2014/main" id="{BAD9156C-9384-1344-1305-8323CA336721}"/>
              </a:ext>
            </a:extLst>
          </p:cNvPr>
          <p:cNvSpPr txBox="1"/>
          <p:nvPr/>
        </p:nvSpPr>
        <p:spPr>
          <a:xfrm>
            <a:off x="666751" y="1943100"/>
            <a:ext cx="10560050" cy="4001095"/>
          </a:xfrm>
          <a:prstGeom prst="rect">
            <a:avLst/>
          </a:prstGeom>
          <a:noFill/>
        </p:spPr>
        <p:txBody>
          <a:bodyPr wrap="square" lIns="0" tIns="0" rIns="0" bIns="0" rtlCol="0">
            <a:spAutoFit/>
          </a:bodyPr>
          <a:lstStyle/>
          <a:p>
            <a:pPr marL="457200" marR="0" lvl="0" indent="-457200" algn="l" defTabSz="914400" rtl="0" eaLnBrk="1" fontAlgn="auto" latinLnBrk="0" hangingPunct="1">
              <a:lnSpc>
                <a:spcPct val="100000"/>
              </a:lnSpc>
              <a:spcBef>
                <a:spcPts val="0"/>
              </a:spcBef>
              <a:spcAft>
                <a:spcPts val="0"/>
              </a:spcAft>
              <a:buClrTx/>
              <a:buSzTx/>
              <a:buFontTx/>
              <a:buAutoNum type="arabicPeriod"/>
              <a:tabLst/>
              <a:defRPr/>
            </a:pPr>
            <a:r>
              <a:rPr kumimoji="0" lang="en-GB" sz="2000" b="0" i="0" u="none" strike="noStrike" kern="1200" cap="none" spc="0" normalizeH="0" baseline="0" noProof="0" dirty="0">
                <a:ln>
                  <a:noFill/>
                </a:ln>
                <a:solidFill>
                  <a:srgbClr val="FFFFFF"/>
                </a:solidFill>
                <a:effectLst/>
                <a:uLnTx/>
                <a:uFillTx/>
                <a:latin typeface="Segoe UI"/>
                <a:ea typeface="+mn-ea"/>
                <a:cs typeface="+mn-cs"/>
              </a:rPr>
              <a:t>Agree test scope and </a:t>
            </a:r>
            <a:r>
              <a:rPr kumimoji="0" lang="en-GB" sz="2000" b="0" i="0" u="none" strike="noStrike" kern="1200" cap="none" spc="0" normalizeH="0" baseline="0" noProof="0" dirty="0">
                <a:ln>
                  <a:noFill/>
                </a:ln>
                <a:solidFill>
                  <a:srgbClr val="00B050"/>
                </a:solidFill>
                <a:effectLst/>
                <a:uLnTx/>
                <a:uFillTx/>
                <a:latin typeface="Segoe UI"/>
                <a:ea typeface="+mn-ea"/>
                <a:cs typeface="+mn-cs"/>
              </a:rPr>
              <a:t>acceptance criteria </a:t>
            </a:r>
            <a:r>
              <a:rPr kumimoji="0" lang="en-GB" sz="2000" b="0" i="0" u="none" strike="noStrike" kern="1200" cap="none" spc="0" normalizeH="0" baseline="0" noProof="0" dirty="0">
                <a:ln>
                  <a:noFill/>
                </a:ln>
                <a:solidFill>
                  <a:srgbClr val="FFFFFF"/>
                </a:solidFill>
                <a:effectLst/>
                <a:uLnTx/>
                <a:uFillTx/>
                <a:latin typeface="Segoe UI"/>
                <a:ea typeface="+mn-ea"/>
                <a:cs typeface="+mn-cs"/>
              </a:rPr>
              <a:t>upfront</a:t>
            </a:r>
          </a:p>
          <a:p>
            <a:pPr marL="457200" marR="0" lvl="0" indent="-457200" algn="l" defTabSz="914400" rtl="0" eaLnBrk="1" fontAlgn="auto" latinLnBrk="0" hangingPunct="1">
              <a:lnSpc>
                <a:spcPct val="100000"/>
              </a:lnSpc>
              <a:spcBef>
                <a:spcPts val="0"/>
              </a:spcBef>
              <a:spcAft>
                <a:spcPts val="0"/>
              </a:spcAft>
              <a:buClrTx/>
              <a:buSzTx/>
              <a:buFontTx/>
              <a:buAutoNum type="arabicPeriod"/>
              <a:tabLst/>
              <a:defRPr/>
            </a:pPr>
            <a:r>
              <a:rPr kumimoji="0" lang="en-GB" sz="2000" b="0" i="0" u="none" strike="noStrike" kern="1200" cap="none" spc="0" normalizeH="0" baseline="0" noProof="0" dirty="0">
                <a:ln>
                  <a:noFill/>
                </a:ln>
                <a:solidFill>
                  <a:srgbClr val="FFFFFF"/>
                </a:solidFill>
                <a:effectLst/>
                <a:uLnTx/>
                <a:uFillTx/>
                <a:latin typeface="Segoe UI"/>
                <a:ea typeface="+mn-ea"/>
                <a:cs typeface="+mn-cs"/>
              </a:rPr>
              <a:t>Manual evaluation to test the water</a:t>
            </a:r>
          </a:p>
          <a:p>
            <a:pPr marL="457200" marR="0" lvl="0" indent="-457200" algn="l" defTabSz="914400" rtl="0" eaLnBrk="1" fontAlgn="auto" latinLnBrk="0" hangingPunct="1">
              <a:lnSpc>
                <a:spcPct val="100000"/>
              </a:lnSpc>
              <a:spcBef>
                <a:spcPts val="0"/>
              </a:spcBef>
              <a:spcAft>
                <a:spcPts val="0"/>
              </a:spcAft>
              <a:buClrTx/>
              <a:buSzTx/>
              <a:buFontTx/>
              <a:buAutoNum type="arabicPeriod"/>
              <a:tabLst/>
              <a:defRPr/>
            </a:pPr>
            <a:r>
              <a:rPr kumimoji="0" lang="en-GB" sz="2000" b="0" i="0" u="none" strike="noStrike" kern="1200" cap="none" spc="0" normalizeH="0" baseline="0" noProof="0" dirty="0">
                <a:ln>
                  <a:noFill/>
                </a:ln>
                <a:solidFill>
                  <a:srgbClr val="FFFFFF"/>
                </a:solidFill>
                <a:effectLst/>
                <a:uLnTx/>
                <a:uFillTx/>
                <a:latin typeface="Segoe UI"/>
                <a:ea typeface="+mn-ea"/>
                <a:cs typeface="+mn-cs"/>
              </a:rPr>
              <a:t>Prepare test dataset (CSV/JSON), select the automated evaluation metric and execute (Batch #1)</a:t>
            </a:r>
          </a:p>
          <a:p>
            <a:pPr marL="457200" marR="0" lvl="0" indent="-457200" algn="l" defTabSz="914400" rtl="0" eaLnBrk="1" fontAlgn="auto" latinLnBrk="0" hangingPunct="1">
              <a:lnSpc>
                <a:spcPct val="100000"/>
              </a:lnSpc>
              <a:spcBef>
                <a:spcPts val="0"/>
              </a:spcBef>
              <a:spcAft>
                <a:spcPts val="0"/>
              </a:spcAft>
              <a:buClrTx/>
              <a:buSzTx/>
              <a:buFontTx/>
              <a:buAutoNum type="arabicPeriod"/>
              <a:tabLst/>
              <a:defRPr/>
            </a:pPr>
            <a:r>
              <a:rPr kumimoji="0" lang="en-GB" sz="2000" b="0" i="0" u="none" strike="noStrike" kern="1200" cap="none" spc="0" normalizeH="0" baseline="0" noProof="0" dirty="0">
                <a:ln>
                  <a:noFill/>
                </a:ln>
                <a:solidFill>
                  <a:srgbClr val="FFFFFF"/>
                </a:solidFill>
                <a:effectLst/>
                <a:uLnTx/>
                <a:uFillTx/>
                <a:latin typeface="Segoe UI"/>
                <a:ea typeface="+mn-ea"/>
                <a:cs typeface="+mn-cs"/>
              </a:rPr>
              <a:t>Review the evaluation result (batch #1)</a:t>
            </a:r>
          </a:p>
          <a:p>
            <a:pPr marL="457200" marR="0" lvl="0" indent="-457200" algn="l" defTabSz="914400" rtl="0" eaLnBrk="1" fontAlgn="auto" latinLnBrk="0" hangingPunct="1">
              <a:lnSpc>
                <a:spcPct val="100000"/>
              </a:lnSpc>
              <a:spcBef>
                <a:spcPts val="0"/>
              </a:spcBef>
              <a:spcAft>
                <a:spcPts val="0"/>
              </a:spcAft>
              <a:buClrTx/>
              <a:buSzTx/>
              <a:buFontTx/>
              <a:buAutoNum type="arabicPeriod"/>
              <a:tabLst/>
              <a:defRPr/>
            </a:pPr>
            <a:r>
              <a:rPr kumimoji="0" lang="en-GB" sz="2000" b="0" i="0" u="none" strike="noStrike" kern="1200" cap="none" spc="0" normalizeH="0" baseline="0" noProof="0" dirty="0">
                <a:ln>
                  <a:noFill/>
                </a:ln>
                <a:solidFill>
                  <a:srgbClr val="FFFFFF"/>
                </a:solidFill>
                <a:effectLst/>
                <a:uLnTx/>
                <a:uFillTx/>
                <a:latin typeface="Segoe UI"/>
                <a:ea typeface="+mn-ea"/>
                <a:cs typeface="+mn-cs"/>
              </a:rPr>
              <a:t>Make changes to improve the model outcome (e.g. add data source, review search index, inspect chunking method, update system message, update AOAI API parameter etc)</a:t>
            </a:r>
          </a:p>
          <a:p>
            <a:pPr marL="457200" marR="0" lvl="0" indent="-457200" algn="l" defTabSz="914400" rtl="0" eaLnBrk="1" fontAlgn="auto" latinLnBrk="0" hangingPunct="1">
              <a:lnSpc>
                <a:spcPct val="100000"/>
              </a:lnSpc>
              <a:spcBef>
                <a:spcPts val="0"/>
              </a:spcBef>
              <a:spcAft>
                <a:spcPts val="0"/>
              </a:spcAft>
              <a:buClrTx/>
              <a:buSzTx/>
              <a:buFontTx/>
              <a:buAutoNum type="arabicPeriod"/>
              <a:tabLst/>
              <a:defRPr/>
            </a:pPr>
            <a:r>
              <a:rPr kumimoji="0" lang="en-GB" sz="2000" b="0" i="0" u="none" strike="noStrike" kern="1200" cap="none" spc="0" normalizeH="0" baseline="0" noProof="0" dirty="0">
                <a:ln>
                  <a:noFill/>
                </a:ln>
                <a:solidFill>
                  <a:srgbClr val="FFFFFF"/>
                </a:solidFill>
                <a:effectLst/>
                <a:uLnTx/>
                <a:uFillTx/>
                <a:latin typeface="Segoe UI"/>
                <a:ea typeface="+mn-ea"/>
                <a:cs typeface="+mn-cs"/>
              </a:rPr>
              <a:t>Make multiple changes when required and compare results across multiple evaluation runs (e.g. Batch #2 to #10)</a:t>
            </a:r>
          </a:p>
          <a:p>
            <a:pPr marL="457200" marR="0" lvl="0" indent="-457200" algn="l" defTabSz="914400" rtl="0" eaLnBrk="1" fontAlgn="auto" latinLnBrk="0" hangingPunct="1">
              <a:lnSpc>
                <a:spcPct val="100000"/>
              </a:lnSpc>
              <a:spcBef>
                <a:spcPts val="0"/>
              </a:spcBef>
              <a:spcAft>
                <a:spcPts val="0"/>
              </a:spcAft>
              <a:buClrTx/>
              <a:buSzTx/>
              <a:buFontTx/>
              <a:buAutoNum type="arabicPeriod"/>
              <a:tabLst/>
              <a:defRPr/>
            </a:pPr>
            <a:r>
              <a:rPr kumimoji="0" lang="en-GB" sz="2000" b="0" i="0" u="none" strike="noStrike" kern="1200" cap="none" spc="0" normalizeH="0" baseline="0" noProof="0" dirty="0">
                <a:ln>
                  <a:noFill/>
                </a:ln>
                <a:solidFill>
                  <a:srgbClr val="FFFFFF"/>
                </a:solidFill>
                <a:effectLst/>
                <a:uLnTx/>
                <a:uFillTx/>
                <a:latin typeface="Segoe UI"/>
                <a:ea typeface="+mn-ea"/>
                <a:cs typeface="+mn-cs"/>
              </a:rPr>
              <a:t>Regularly demo the improvement over time (e.g. weekly sprint) to business stakeholders and compare against the </a:t>
            </a:r>
            <a:r>
              <a:rPr kumimoji="0" lang="en-GB" sz="2000" b="0" i="0" u="none" strike="noStrike" kern="1200" cap="none" spc="0" normalizeH="0" baseline="0" noProof="0" dirty="0">
                <a:ln>
                  <a:noFill/>
                </a:ln>
                <a:solidFill>
                  <a:srgbClr val="00B050"/>
                </a:solidFill>
                <a:effectLst/>
                <a:uLnTx/>
                <a:uFillTx/>
                <a:latin typeface="Segoe UI"/>
                <a:ea typeface="+mn-ea"/>
                <a:cs typeface="+mn-cs"/>
              </a:rPr>
              <a:t>acceptance criteria</a:t>
            </a:r>
          </a:p>
          <a:p>
            <a:pPr marL="457200" marR="0" lvl="0" indent="-457200" algn="l" defTabSz="914400" rtl="0" eaLnBrk="1" fontAlgn="auto" latinLnBrk="0" hangingPunct="1">
              <a:lnSpc>
                <a:spcPct val="100000"/>
              </a:lnSpc>
              <a:spcBef>
                <a:spcPts val="0"/>
              </a:spcBef>
              <a:spcAft>
                <a:spcPts val="0"/>
              </a:spcAft>
              <a:buClrTx/>
              <a:buSzTx/>
              <a:buFontTx/>
              <a:buAutoNum type="arabicPeriod"/>
              <a:tabLst/>
              <a:defRPr/>
            </a:pPr>
            <a:r>
              <a:rPr kumimoji="0" lang="en-HK" sz="2000" b="0" i="0" u="none" strike="noStrike" kern="1200" cap="none" spc="0" normalizeH="0" baseline="0" noProof="0" dirty="0">
                <a:ln>
                  <a:noFill/>
                </a:ln>
                <a:solidFill>
                  <a:srgbClr val="FFFFFF"/>
                </a:solidFill>
                <a:effectLst/>
                <a:uLnTx/>
                <a:uFillTx/>
                <a:latin typeface="Segoe UI"/>
                <a:ea typeface="+mn-ea"/>
                <a:cs typeface="+mn-cs"/>
              </a:rPr>
              <a:t>Use Azure Monitor, App Insight, chat history, AI SDK, AI content safety etc as the continuous monitoring after </a:t>
            </a:r>
            <a:r>
              <a:rPr kumimoji="0" lang="en-HK" sz="2000" b="0" i="0" u="none" strike="noStrike" kern="1200" cap="none" spc="0" normalizeH="0" baseline="0" noProof="0" dirty="0" err="1">
                <a:ln>
                  <a:noFill/>
                </a:ln>
                <a:solidFill>
                  <a:srgbClr val="FFFFFF"/>
                </a:solidFill>
                <a:effectLst/>
                <a:uLnTx/>
                <a:uFillTx/>
                <a:latin typeface="Segoe UI"/>
                <a:ea typeface="+mn-ea"/>
                <a:cs typeface="+mn-cs"/>
              </a:rPr>
              <a:t>golive</a:t>
            </a:r>
            <a:endParaRPr kumimoji="0" lang="en-HK" sz="2000" b="0" i="0" u="none" strike="noStrike" kern="120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890396674"/>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A35C44-B509-9871-9638-0DAFD27CEF40}"/>
              </a:ext>
            </a:extLst>
          </p:cNvPr>
          <p:cNvSpPr>
            <a:spLocks noGrp="1"/>
          </p:cNvSpPr>
          <p:nvPr>
            <p:ph type="title" idx="4294967295"/>
          </p:nvPr>
        </p:nvSpPr>
        <p:spPr>
          <a:xfrm>
            <a:off x="1342239" y="457200"/>
            <a:ext cx="10849761" cy="554038"/>
          </a:xfrm>
        </p:spPr>
        <p:txBody>
          <a:bodyPr/>
          <a:lstStyle/>
          <a:p>
            <a:r>
              <a:rPr lang="en-GB" dirty="0"/>
              <a:t>Generative AI Metrics for Evaluation</a:t>
            </a:r>
          </a:p>
        </p:txBody>
      </p:sp>
      <p:graphicFrame>
        <p:nvGraphicFramePr>
          <p:cNvPr id="3" name="Table 2">
            <a:extLst>
              <a:ext uri="{FF2B5EF4-FFF2-40B4-BE49-F238E27FC236}">
                <a16:creationId xmlns:a16="http://schemas.microsoft.com/office/drawing/2014/main" id="{22A6AD87-FC71-EEED-FB5D-AFFB98651757}"/>
              </a:ext>
            </a:extLst>
          </p:cNvPr>
          <p:cNvGraphicFramePr>
            <a:graphicFrameLocks noGrp="1"/>
          </p:cNvGraphicFramePr>
          <p:nvPr/>
        </p:nvGraphicFramePr>
        <p:xfrm>
          <a:off x="0" y="1376438"/>
          <a:ext cx="12192000" cy="4752718"/>
        </p:xfrm>
        <a:graphic>
          <a:graphicData uri="http://schemas.openxmlformats.org/drawingml/2006/table">
            <a:tbl>
              <a:tblPr firstRow="1" bandRow="1">
                <a:tableStyleId>{8FD4443E-F989-4FC4-A0C8-D5A2AF1F390B}</a:tableStyleId>
              </a:tblPr>
              <a:tblGrid>
                <a:gridCol w="1750833">
                  <a:extLst>
                    <a:ext uri="{9D8B030D-6E8A-4147-A177-3AD203B41FA5}">
                      <a16:colId xmlns:a16="http://schemas.microsoft.com/office/drawing/2014/main" val="2837648328"/>
                    </a:ext>
                  </a:extLst>
                </a:gridCol>
                <a:gridCol w="4769197">
                  <a:extLst>
                    <a:ext uri="{9D8B030D-6E8A-4147-A177-3AD203B41FA5}">
                      <a16:colId xmlns:a16="http://schemas.microsoft.com/office/drawing/2014/main" val="1778288254"/>
                    </a:ext>
                  </a:extLst>
                </a:gridCol>
                <a:gridCol w="5671970">
                  <a:extLst>
                    <a:ext uri="{9D8B030D-6E8A-4147-A177-3AD203B41FA5}">
                      <a16:colId xmlns:a16="http://schemas.microsoft.com/office/drawing/2014/main" val="4030788996"/>
                    </a:ext>
                  </a:extLst>
                </a:gridCol>
              </a:tblGrid>
              <a:tr h="399697">
                <a:tc>
                  <a:txBody>
                    <a:bodyPr/>
                    <a:lstStyle/>
                    <a:p>
                      <a:r>
                        <a:rPr lang="en-US" sz="1400"/>
                        <a:t>Metric</a:t>
                      </a:r>
                    </a:p>
                  </a:txBody>
                  <a:tcPr>
                    <a:noFill/>
                  </a:tcPr>
                </a:tc>
                <a:tc>
                  <a:txBody>
                    <a:bodyPr/>
                    <a:lstStyle/>
                    <a:p>
                      <a:r>
                        <a:rPr lang="en-US" sz="1400"/>
                        <a:t>Description</a:t>
                      </a:r>
                    </a:p>
                  </a:txBody>
                  <a:tcPr>
                    <a:noFill/>
                  </a:tcPr>
                </a:tc>
                <a:tc>
                  <a:txBody>
                    <a:bodyPr/>
                    <a:lstStyle/>
                    <a:p>
                      <a:r>
                        <a:rPr lang="en-US" sz="1400"/>
                        <a:t>When to Use</a:t>
                      </a:r>
                    </a:p>
                  </a:txBody>
                  <a:tcPr>
                    <a:noFill/>
                  </a:tcPr>
                </a:tc>
                <a:extLst>
                  <a:ext uri="{0D108BD9-81ED-4DB2-BD59-A6C34878D82A}">
                    <a16:rowId xmlns:a16="http://schemas.microsoft.com/office/drawing/2014/main" val="108328703"/>
                  </a:ext>
                </a:extLst>
              </a:tr>
              <a:tr h="624184">
                <a:tc>
                  <a:txBody>
                    <a:bodyPr/>
                    <a:lstStyle/>
                    <a:p>
                      <a:r>
                        <a:rPr lang="en-US" sz="1400" b="1">
                          <a:solidFill>
                            <a:schemeClr val="accent2">
                              <a:lumMod val="60000"/>
                              <a:lumOff val="40000"/>
                            </a:schemeClr>
                          </a:solidFill>
                        </a:rPr>
                        <a:t>Groundedness</a:t>
                      </a:r>
                    </a:p>
                  </a:txBody>
                  <a:tcPr anchor="ctr">
                    <a:lnB w="12700" cap="flat" cmpd="sng" algn="ctr">
                      <a:solidFill>
                        <a:schemeClr val="tx1"/>
                      </a:solidFill>
                      <a:prstDash val="solid"/>
                      <a:round/>
                      <a:headEnd type="none" w="med" len="med"/>
                      <a:tailEnd type="none" w="med" len="med"/>
                    </a:lnB>
                    <a:noFill/>
                  </a:tcPr>
                </a:tc>
                <a:tc>
                  <a:txBody>
                    <a:bodyPr/>
                    <a:lstStyle/>
                    <a:p>
                      <a:r>
                        <a:rPr lang="en-US" sz="1400" b="0" i="0" kern="1200">
                          <a:solidFill>
                            <a:schemeClr val="lt1"/>
                          </a:solidFill>
                          <a:effectLst/>
                          <a:latin typeface="+mn-lt"/>
                          <a:ea typeface="+mn-ea"/>
                          <a:cs typeface="+mn-cs"/>
                        </a:rPr>
                        <a:t>Evaluates how well the model's generated answers align with information from the input source.</a:t>
                      </a:r>
                      <a:endParaRPr lang="en-US" sz="1400"/>
                    </a:p>
                  </a:txBody>
                  <a:tcPr anchor="ctr">
                    <a:lnB w="12700" cap="flat" cmpd="sng" algn="ctr">
                      <a:solidFill>
                        <a:schemeClr val="tx1"/>
                      </a:solidFill>
                      <a:prstDash val="solid"/>
                      <a:round/>
                      <a:headEnd type="none" w="med" len="med"/>
                      <a:tailEnd type="none" w="med" len="med"/>
                    </a:lnB>
                    <a:noFill/>
                  </a:tcPr>
                </a:tc>
                <a:tc>
                  <a:txBody>
                    <a:bodyPr/>
                    <a:lstStyle/>
                    <a:p>
                      <a:r>
                        <a:rPr lang="en-US" sz="1400" b="0" i="0" kern="1200">
                          <a:solidFill>
                            <a:schemeClr val="lt1"/>
                          </a:solidFill>
                          <a:effectLst/>
                          <a:latin typeface="+mn-lt"/>
                          <a:ea typeface="+mn-ea"/>
                          <a:cs typeface="+mn-cs"/>
                        </a:rPr>
                        <a:t>You're worried your application generates information that isn't included as part of your generative AI's trained knowledge (also known as unverifiable information)</a:t>
                      </a:r>
                      <a:endParaRPr lang="en-US" sz="1200"/>
                    </a:p>
                  </a:txBody>
                  <a:tcPr anchor="ct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72576277"/>
                  </a:ext>
                </a:extLst>
              </a:tr>
              <a:tr h="733521">
                <a:tc>
                  <a:txBody>
                    <a:bodyPr/>
                    <a:lstStyle/>
                    <a:p>
                      <a:r>
                        <a:rPr lang="en-US" sz="1400" b="1">
                          <a:solidFill>
                            <a:schemeClr val="accent2">
                              <a:lumMod val="60000"/>
                              <a:lumOff val="40000"/>
                            </a:schemeClr>
                          </a:solidFill>
                        </a:rPr>
                        <a:t>Relevance</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b="0" i="0" kern="1200">
                          <a:solidFill>
                            <a:schemeClr val="lt1"/>
                          </a:solidFill>
                          <a:effectLst/>
                          <a:latin typeface="+mn-lt"/>
                          <a:ea typeface="+mn-ea"/>
                          <a:cs typeface="+mn-cs"/>
                        </a:rPr>
                        <a:t>Measures the extent to which the model's generated responses are pertinent and directly related to the given questions.</a:t>
                      </a:r>
                      <a:endParaRPr lang="en-US" sz="140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a:t>You would like to achieve high relevance for your application's answers to enhance the user experience and utility of your generative AI systems</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42152917"/>
                  </a:ext>
                </a:extLst>
              </a:tr>
              <a:tr h="711200">
                <a:tc>
                  <a:txBody>
                    <a:bodyPr/>
                    <a:lstStyle/>
                    <a:p>
                      <a:r>
                        <a:rPr lang="en-US" sz="1400" b="1">
                          <a:solidFill>
                            <a:schemeClr val="accent2">
                              <a:lumMod val="60000"/>
                              <a:lumOff val="40000"/>
                            </a:schemeClr>
                          </a:solidFill>
                        </a:rPr>
                        <a:t>Coherence</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b="0" i="0" kern="1200">
                          <a:solidFill>
                            <a:schemeClr val="lt1"/>
                          </a:solidFill>
                          <a:effectLst/>
                          <a:latin typeface="+mn-lt"/>
                          <a:ea typeface="+mn-ea"/>
                          <a:cs typeface="+mn-cs"/>
                        </a:rPr>
                        <a:t>Measures the quality of all sentences in a model's predicted answer and how they fit together naturally.</a:t>
                      </a:r>
                      <a:endParaRPr lang="en-US" sz="140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a:t>You would like to test the readability and user-friendliness of your model's generated responses in real-world applications.</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548312"/>
                  </a:ext>
                </a:extLst>
              </a:tr>
              <a:tr h="1231900">
                <a:tc>
                  <a:txBody>
                    <a:bodyPr/>
                    <a:lstStyle/>
                    <a:p>
                      <a:r>
                        <a:rPr lang="en-US" sz="1400" b="1">
                          <a:solidFill>
                            <a:schemeClr val="accent2">
                              <a:lumMod val="60000"/>
                              <a:lumOff val="40000"/>
                            </a:schemeClr>
                          </a:solidFill>
                        </a:rPr>
                        <a:t>Fluency</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b="0" i="0" kern="1200">
                          <a:solidFill>
                            <a:schemeClr val="lt1"/>
                          </a:solidFill>
                          <a:effectLst/>
                          <a:latin typeface="+mn-lt"/>
                          <a:ea typeface="+mn-ea"/>
                          <a:cs typeface="+mn-cs"/>
                        </a:rPr>
                        <a:t>Evaluates the language proficiency of a generative AI's predicted answer. It assesses how well the generated text adheres to grammatical rules, syntactic structures, and appropriate usage of vocabulary, resulting in linguistically correct and natural-sounding responses. </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b="0" i="0" kern="1200">
                          <a:solidFill>
                            <a:schemeClr val="lt1"/>
                          </a:solidFill>
                          <a:effectLst/>
                          <a:latin typeface="+mn-lt"/>
                          <a:ea typeface="+mn-ea"/>
                          <a:cs typeface="+mn-cs"/>
                        </a:rPr>
                        <a:t>You would like to assess the grammatical and linguistic accuracy of the generative AI's predicted answers.</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69968895"/>
                  </a:ext>
                </a:extLst>
              </a:tr>
              <a:tr h="886998">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400" b="1">
                          <a:solidFill>
                            <a:schemeClr val="accent2">
                              <a:lumMod val="60000"/>
                              <a:lumOff val="40000"/>
                            </a:schemeClr>
                          </a:solidFill>
                        </a:rPr>
                        <a:t>Ada Similarity</a:t>
                      </a:r>
                    </a:p>
                  </a:txBody>
                  <a:tcPr anchor="ctr">
                    <a:lnT w="12700" cap="flat" cmpd="sng" algn="ctr">
                      <a:solidFill>
                        <a:schemeClr val="tx1"/>
                      </a:solidFill>
                      <a:prstDash val="solid"/>
                      <a:round/>
                      <a:headEnd type="none" w="med" len="med"/>
                      <a:tailEnd type="none" w="med" len="med"/>
                    </a:lnT>
                    <a:noFill/>
                  </a:tcPr>
                </a:tc>
                <a:tc>
                  <a:txBody>
                    <a:bodyPr/>
                    <a:lstStyle/>
                    <a:p>
                      <a:r>
                        <a:rPr lang="en-US" sz="1400" b="0" i="0" kern="1200">
                          <a:solidFill>
                            <a:schemeClr val="lt1"/>
                          </a:solidFill>
                          <a:effectLst/>
                          <a:latin typeface="+mn-lt"/>
                          <a:ea typeface="+mn-ea"/>
                          <a:cs typeface="+mn-cs"/>
                        </a:rPr>
                        <a:t>Quantifies the similarity between a ground truth sentence (or document) and the prediction sentence generated by an AI model.</a:t>
                      </a:r>
                    </a:p>
                  </a:txBody>
                  <a:tcPr anchor="ctr">
                    <a:lnT w="12700" cap="flat" cmpd="sng" algn="ctr">
                      <a:solidFill>
                        <a:schemeClr val="tx1"/>
                      </a:solidFill>
                      <a:prstDash val="solid"/>
                      <a:round/>
                      <a:headEnd type="none" w="med" len="med"/>
                      <a:tailEnd type="none" w="med" len="med"/>
                    </a:lnT>
                    <a:noFill/>
                  </a:tcPr>
                </a:tc>
                <a:tc>
                  <a:txBody>
                    <a:bodyPr/>
                    <a:lstStyle/>
                    <a:p>
                      <a:r>
                        <a:rPr lang="en-US" sz="1400" b="0" i="0" kern="1200" dirty="0">
                          <a:solidFill>
                            <a:schemeClr val="lt1"/>
                          </a:solidFill>
                          <a:effectLst/>
                          <a:latin typeface="+mn-lt"/>
                          <a:ea typeface="+mn-ea"/>
                          <a:cs typeface="+mn-cs"/>
                        </a:rPr>
                        <a:t>You would like to objectively evaluate the performance of an AI model (for text generation tasks where you have access to ground truth desired responses). Ada similarity allows you to compare the generated text against the desired content</a:t>
                      </a:r>
                    </a:p>
                  </a:txBody>
                  <a:tcPr anchor="ct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3790671630"/>
                  </a:ext>
                </a:extLst>
              </a:tr>
            </a:tbl>
          </a:graphicData>
        </a:graphic>
      </p:graphicFrame>
      <p:sp>
        <p:nvSpPr>
          <p:cNvPr id="4" name="Retângulo 3" descr="Arrow Circle">
            <a:extLst>
              <a:ext uri="{FF2B5EF4-FFF2-40B4-BE49-F238E27FC236}">
                <a16:creationId xmlns:a16="http://schemas.microsoft.com/office/drawing/2014/main" id="{0A7E451A-215F-7C9C-C05C-81E91953EB79}"/>
              </a:ext>
            </a:extLst>
          </p:cNvPr>
          <p:cNvSpPr/>
          <p:nvPr/>
        </p:nvSpPr>
        <p:spPr>
          <a:xfrm>
            <a:off x="360311" y="212617"/>
            <a:ext cx="1073600" cy="1163821"/>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2738690357"/>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6FF192-18A6-B4AF-452F-FC67868BC8A4}"/>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47141141-8EBE-99AB-D606-C34B0D672559}"/>
              </a:ext>
              <a:ext uri="{C183D7F6-B498-43B3-948B-1728B52AA6E4}">
                <adec:decorative xmlns:adec="http://schemas.microsoft.com/office/drawing/2017/decorative" val="1"/>
              </a:ext>
            </a:extLst>
          </p:cNvPr>
          <p:cNvSpPr/>
          <p:nvPr/>
        </p:nvSpPr>
        <p:spPr>
          <a:xfrm>
            <a:off x="496387" y="1467010"/>
            <a:ext cx="11199223" cy="4933368"/>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254000" algn="ctr" rotWithShape="0">
              <a:schemeClr val="accent2"/>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50E6FF">
                  <a:lumMod val="60000"/>
                  <a:lumOff val="40000"/>
                </a:srgbClr>
              </a:solidFill>
              <a:effectLst/>
              <a:uLnTx/>
              <a:uFillTx/>
              <a:latin typeface="Segoe UI"/>
              <a:ea typeface="+mn-ea"/>
              <a:cs typeface="Segoe UI" pitchFamily="34" charset="0"/>
            </a:endParaRPr>
          </a:p>
        </p:txBody>
      </p:sp>
      <p:sp>
        <p:nvSpPr>
          <p:cNvPr id="5" name="Title 4">
            <a:extLst>
              <a:ext uri="{FF2B5EF4-FFF2-40B4-BE49-F238E27FC236}">
                <a16:creationId xmlns:a16="http://schemas.microsoft.com/office/drawing/2014/main" id="{005DEC18-D37D-74E8-9B74-714318E5E9B6}"/>
              </a:ext>
            </a:extLst>
          </p:cNvPr>
          <p:cNvSpPr>
            <a:spLocks noGrp="1"/>
          </p:cNvSpPr>
          <p:nvPr>
            <p:ph type="title"/>
          </p:nvPr>
        </p:nvSpPr>
        <p:spPr/>
        <p:txBody>
          <a:bodyPr vert="horz" wrap="square" lIns="0" tIns="0" rIns="0" bIns="0" rtlCol="0" anchor="t">
            <a:spAutoFit/>
          </a:bodyPr>
          <a:lstStyle/>
          <a:p>
            <a:r>
              <a:rPr lang="en-US"/>
              <a:t>Operational metrics services monitoring</a:t>
            </a:r>
          </a:p>
        </p:txBody>
      </p:sp>
      <p:pic>
        <p:nvPicPr>
          <p:cNvPr id="7" name="Picture 6">
            <a:extLst>
              <a:ext uri="{FF2B5EF4-FFF2-40B4-BE49-F238E27FC236}">
                <a16:creationId xmlns:a16="http://schemas.microsoft.com/office/drawing/2014/main" id="{854D4564-01B6-402D-80B6-11B772B525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6388" y="1467011"/>
            <a:ext cx="11199223" cy="4933368"/>
          </a:xfrm>
          <a:prstGeom prst="rect">
            <a:avLst/>
          </a:prstGeom>
        </p:spPr>
      </p:pic>
    </p:spTree>
    <p:extLst>
      <p:ext uri="{BB962C8B-B14F-4D97-AF65-F5344CB8AC3E}">
        <p14:creationId xmlns:p14="http://schemas.microsoft.com/office/powerpoint/2010/main" val="4008472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AF83725-5154-7A0E-463F-DCF6CF8D8932}"/>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563"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563"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a:ln w="3175">
                  <a:noFill/>
                </a:ln>
                <a:solidFill>
                  <a:srgbClr val="FFFFFF"/>
                </a:solidFill>
                <a:effectLst/>
                <a:uLnTx/>
                <a:uFillTx/>
                <a:latin typeface="Segoe UI Semibold"/>
                <a:ea typeface="+mn-ea"/>
                <a:cs typeface="Segoe UI" pitchFamily="34" charset="0"/>
              </a:rPr>
              <a:t>Generative AI monitoring </a:t>
            </a:r>
          </a:p>
        </p:txBody>
      </p:sp>
      <p:sp>
        <p:nvSpPr>
          <p:cNvPr id="3" name="Text Placeholder 1">
            <a:extLst>
              <a:ext uri="{FF2B5EF4-FFF2-40B4-BE49-F238E27FC236}">
                <a16:creationId xmlns:a16="http://schemas.microsoft.com/office/drawing/2014/main" id="{12A68F81-779A-2EC4-1EBC-2529AC901BFC}"/>
              </a:ext>
            </a:extLst>
          </p:cNvPr>
          <p:cNvSpPr txBox="1">
            <a:spLocks/>
          </p:cNvSpPr>
          <p:nvPr/>
        </p:nvSpPr>
        <p:spPr>
          <a:xfrm>
            <a:off x="607614" y="967695"/>
            <a:ext cx="11001774" cy="307777"/>
          </a:xfrm>
          <a:prstGeom prst="rect">
            <a:avLst/>
          </a:prstGeom>
        </p:spPr>
        <p:txBody>
          <a:bodyPr vert="horz" wrap="square" lIns="0" tIns="0" rIns="0" bIns="0" rtlCol="0">
            <a:spAutoFit/>
          </a:bodyPr>
          <a:lstStyle>
            <a:lvl1pPr marL="0" marR="0" indent="0" algn="ctr"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accent1"/>
                </a:solidFill>
                <a:latin typeface="+mn-lt"/>
                <a:ea typeface="+mn-ea"/>
                <a:cs typeface="Segoe UI" panose="020B05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1" i="0" u="none" strike="noStrike" kern="1200" cap="none" spc="0" normalizeH="0" baseline="0" noProof="0">
                <a:ln>
                  <a:noFill/>
                </a:ln>
                <a:solidFill>
                  <a:srgbClr val="C5B4E3"/>
                </a:solidFill>
                <a:effectLst/>
                <a:uLnTx/>
                <a:uFillTx/>
                <a:latin typeface="Segoe UI"/>
                <a:ea typeface="+mn-ea"/>
                <a:cs typeface="Segoe UI" panose="020B0502040204020203" pitchFamily="34" charset="0"/>
              </a:rPr>
              <a:t>Helps you track and improve the performance of LLM applications in production</a:t>
            </a:r>
            <a:endParaRPr kumimoji="0" lang="en-US" sz="2000" b="0" i="0" u="none" strike="noStrike" kern="1200" cap="none" spc="0" normalizeH="0" baseline="0" noProof="0">
              <a:ln>
                <a:noFill/>
              </a:ln>
              <a:solidFill>
                <a:srgbClr val="C5B4E3"/>
              </a:solidFill>
              <a:effectLst/>
              <a:uLnTx/>
              <a:uFillTx/>
              <a:latin typeface="Segoe UI"/>
              <a:ea typeface="+mn-ea"/>
              <a:cs typeface="Segoe UI" panose="020B0502040204020203" pitchFamily="34" charset="0"/>
            </a:endParaRPr>
          </a:p>
        </p:txBody>
      </p:sp>
      <p:sp>
        <p:nvSpPr>
          <p:cNvPr id="24" name="Text Placeholder 23">
            <a:extLst>
              <a:ext uri="{FF2B5EF4-FFF2-40B4-BE49-F238E27FC236}">
                <a16:creationId xmlns:a16="http://schemas.microsoft.com/office/drawing/2014/main" id="{94E5D523-3257-2B19-6346-7EF8EFAED6E0}"/>
              </a:ext>
            </a:extLst>
          </p:cNvPr>
          <p:cNvSpPr txBox="1">
            <a:spLocks/>
          </p:cNvSpPr>
          <p:nvPr/>
        </p:nvSpPr>
        <p:spPr>
          <a:xfrm>
            <a:off x="493783" y="2015980"/>
            <a:ext cx="4901979" cy="3493264"/>
          </a:xfrm>
          <a:prstGeom prst="rect">
            <a:avLst/>
          </a:prstGeom>
        </p:spPr>
        <p:txBody>
          <a:bodyPr vert="horz" wrap="square" lIns="0" tIns="0" rIns="0" bIns="0" rtlCol="0">
            <a:spAutoFit/>
          </a:bodyPr>
          <a:lstStyle>
            <a:lvl1pPr marL="228556" marR="0" indent="-228556" algn="l" defTabSz="932563" rtl="0" eaLnBrk="1" fontAlgn="auto" latinLnBrk="0" hangingPunct="1">
              <a:lnSpc>
                <a:spcPct val="100000"/>
              </a:lnSpc>
              <a:spcBef>
                <a:spcPts val="1800"/>
              </a:spcBef>
              <a:spcAft>
                <a:spcPts val="600"/>
              </a:spcAft>
              <a:buClrTx/>
              <a:buSzPct val="90000"/>
              <a:buFont typeface="Wingdings" panose="05000000000000000000" pitchFamily="2" charset="2"/>
              <a:buChar char=""/>
              <a:tabLst/>
              <a:defRPr lang="en-US" sz="2400" kern="1200" spc="0" baseline="0" dirty="0" smtClean="0">
                <a:gradFill flip="none" rotWithShape="1">
                  <a:gsLst>
                    <a:gs pos="0">
                      <a:schemeClr val="accent1"/>
                    </a:gs>
                    <a:gs pos="100000">
                      <a:schemeClr val="accent2"/>
                    </a:gs>
                  </a:gsLst>
                  <a:lin ang="2700000" scaled="1"/>
                  <a:tileRect/>
                </a:gradFill>
                <a:latin typeface="+mj-lt"/>
                <a:ea typeface="+mn-ea"/>
                <a:cs typeface="Segoe UI Light" panose="020B05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563" rtl="0" eaLnBrk="1" fontAlgn="auto" latinLnBrk="0" hangingPunct="1">
              <a:lnSpc>
                <a:spcPct val="100000"/>
              </a:lnSpc>
              <a:spcBef>
                <a:spcPts val="1800"/>
              </a:spcBef>
              <a:spcAft>
                <a:spcPts val="600"/>
              </a:spcAft>
              <a:buClrTx/>
              <a:buSzPct val="90000"/>
              <a:buFont typeface="Wingdings" panose="05000000000000000000" pitchFamily="2" charset="2"/>
              <a:buNone/>
              <a:tabLst/>
              <a:defRPr/>
            </a:pPr>
            <a:r>
              <a:rPr kumimoji="0" lang="en-US" sz="2400" b="0" i="0" u="none" strike="noStrike" kern="1200" cap="none" spc="0" normalizeH="0" baseline="0" noProof="0">
                <a:ln>
                  <a:noFill/>
                </a:ln>
                <a:gradFill flip="none" rotWithShape="1">
                  <a:gsLst>
                    <a:gs pos="0">
                      <a:srgbClr val="C5B4E3"/>
                    </a:gs>
                    <a:gs pos="100000">
                      <a:srgbClr val="8661C5"/>
                    </a:gs>
                  </a:gsLst>
                  <a:lin ang="2700000" scaled="1"/>
                  <a:tileRect/>
                </a:gradFill>
                <a:effectLst/>
                <a:uLnTx/>
                <a:uFillTx/>
                <a:latin typeface="Segoe UI Semibold"/>
                <a:ea typeface="+mn-ea"/>
                <a:cs typeface="Segoe UI Light" panose="020B0502040204020203" pitchFamily="34" charset="0"/>
              </a:rPr>
              <a:t>Key benefits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FFFFFF"/>
                </a:solidFill>
                <a:effectLst/>
                <a:uLnTx/>
                <a:uFillTx/>
                <a:latin typeface="Segoe UI"/>
                <a:ea typeface="+mn-ea"/>
                <a:cs typeface="Segoe UI Light" panose="020B0502040204020203" pitchFamily="34" charset="0"/>
              </a:rPr>
              <a:t>Utilize the Azure AI instrumentation SDK for effortless production data logging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a:ln>
                <a:noFill/>
              </a:ln>
              <a:solidFill>
                <a:srgbClr val="FFFFFF"/>
              </a:solidFill>
              <a:effectLst/>
              <a:uLnTx/>
              <a:uFillTx/>
              <a:latin typeface="Segoe UI"/>
              <a:ea typeface="+mn-ea"/>
              <a:cs typeface="Segoe UI Light" panose="020B0502040204020203"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FFFFFF"/>
                </a:solidFill>
                <a:effectLst/>
                <a:uLnTx/>
                <a:uFillTx/>
                <a:latin typeface="Segoe UI"/>
                <a:ea typeface="+mn-ea"/>
                <a:cs typeface="Segoe UI Light" panose="020B0502040204020203" pitchFamily="34" charset="0"/>
              </a:rPr>
              <a:t>Enable monitoring for operational (error rate, latency)l, token and cost (token usage), quality (groundedness, coherence, etc) metrics​ for prompt flow deployments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a:ln>
                <a:noFill/>
              </a:ln>
              <a:solidFill>
                <a:srgbClr val="FFFFFF"/>
              </a:solidFill>
              <a:effectLst/>
              <a:uLnTx/>
              <a:uFillTx/>
              <a:latin typeface="Segoe UI"/>
              <a:ea typeface="+mn-ea"/>
              <a:cs typeface="Segoe UI Light" panose="020B0502040204020203"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FFFFFF"/>
                </a:solidFill>
                <a:effectLst/>
                <a:uLnTx/>
                <a:uFillTx/>
                <a:latin typeface="Segoe UI"/>
                <a:ea typeface="+mn-ea"/>
                <a:cs typeface="Segoe UI Light" panose="020B0502040204020203" pitchFamily="34" charset="0"/>
              </a:rPr>
              <a:t>View extensive monitoring results for your prompt flow deployment within a comprehensive UI </a:t>
            </a:r>
          </a:p>
        </p:txBody>
      </p:sp>
      <p:sp>
        <p:nvSpPr>
          <p:cNvPr id="4" name="Rectangle 3">
            <a:extLst>
              <a:ext uri="{FF2B5EF4-FFF2-40B4-BE49-F238E27FC236}">
                <a16:creationId xmlns:a16="http://schemas.microsoft.com/office/drawing/2014/main" id="{DDBB1A16-7EB5-3265-7851-2C352CB40367}"/>
              </a:ext>
              <a:ext uri="{C183D7F6-B498-43B3-948B-1728B52AA6E4}">
                <adec:decorative xmlns:adec="http://schemas.microsoft.com/office/drawing/2017/decorative" val="1"/>
              </a:ext>
            </a:extLst>
          </p:cNvPr>
          <p:cNvSpPr/>
          <p:nvPr/>
        </p:nvSpPr>
        <p:spPr>
          <a:xfrm>
            <a:off x="5566986" y="1855822"/>
            <a:ext cx="6292735" cy="3911247"/>
          </a:xfrm>
          <a:prstGeom prst="rect">
            <a:avLst/>
          </a:prstGeom>
          <a:solidFill>
            <a:srgbClr val="091F2C"/>
          </a:solidFill>
          <a:ln w="3175" cap="flat" cmpd="sng" algn="ctr">
            <a:solidFill>
              <a:srgbClr val="C5B4E3">
                <a:lumMod val="60000"/>
                <a:lumOff val="40000"/>
                <a:alpha val="67000"/>
              </a:srgbClr>
            </a:solidFill>
            <a:prstDash val="solid"/>
            <a:headEnd type="none" w="med" len="med"/>
            <a:tailEnd type="none" w="med" len="med"/>
          </a:ln>
          <a:effectLst>
            <a:outerShdw blurRad="254000" algn="ctr" rotWithShape="0">
              <a:srgbClr val="8661C5"/>
            </a:outerShdw>
          </a:effectLst>
        </p:spPr>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50E6FF">
                  <a:lumMod val="60000"/>
                  <a:lumOff val="40000"/>
                </a:srgbClr>
              </a:solidFill>
              <a:effectLst/>
              <a:uLnTx/>
              <a:uFillTx/>
              <a:latin typeface="Segoe UI"/>
              <a:ea typeface="+mn-ea"/>
              <a:cs typeface="Segoe UI" pitchFamily="34" charset="0"/>
            </a:endParaRPr>
          </a:p>
        </p:txBody>
      </p:sp>
      <p:pic>
        <p:nvPicPr>
          <p:cNvPr id="6" name="Picture 5" descr="A screenshot of a computer screen for Azure AI Studio monitor your generative AI application">
            <a:extLst>
              <a:ext uri="{FF2B5EF4-FFF2-40B4-BE49-F238E27FC236}">
                <a16:creationId xmlns:a16="http://schemas.microsoft.com/office/drawing/2014/main" id="{CDAE7919-80AE-8281-37A2-E71FCF604642}"/>
              </a:ext>
            </a:extLst>
          </p:cNvPr>
          <p:cNvPicPr>
            <a:picLocks noChangeAspect="1"/>
          </p:cNvPicPr>
          <p:nvPr/>
        </p:nvPicPr>
        <p:blipFill rotWithShape="1">
          <a:blip r:embed="rId2"/>
          <a:srcRect b="17091"/>
          <a:stretch/>
        </p:blipFill>
        <p:spPr>
          <a:xfrm>
            <a:off x="5760557" y="1948566"/>
            <a:ext cx="5905592" cy="3725757"/>
          </a:xfrm>
          <a:prstGeom prst="rect">
            <a:avLst/>
          </a:prstGeom>
        </p:spPr>
      </p:pic>
    </p:spTree>
    <p:extLst>
      <p:ext uri="{BB962C8B-B14F-4D97-AF65-F5344CB8AC3E}">
        <p14:creationId xmlns:p14="http://schemas.microsoft.com/office/powerpoint/2010/main" val="3042715271"/>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AF83725-5154-7A0E-463F-DCF6CF8D8932}"/>
              </a:ext>
            </a:extLst>
          </p:cNvPr>
          <p:cNvSpPr txBox="1">
            <a:spLocks/>
          </p:cNvSpPr>
          <p:nvPr/>
        </p:nvSpPr>
        <p:spPr>
          <a:xfrm>
            <a:off x="459409" y="457200"/>
            <a:ext cx="11147374" cy="1107996"/>
          </a:xfrm>
          <a:prstGeom prst="rect">
            <a:avLst/>
          </a:prstGeom>
        </p:spPr>
        <p:txBody>
          <a:bodyPr vert="horz" wrap="square" lIns="0" tIns="0" rIns="0" bIns="0" rtlCol="0" anchor="t">
            <a:spAutoFit/>
          </a:bodyPr>
          <a:lstStyle>
            <a:lvl1pPr algn="l" defTabSz="932563"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563"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a:ln w="3175">
                  <a:noFill/>
                </a:ln>
                <a:solidFill>
                  <a:srgbClr val="FFFFFF"/>
                </a:solidFill>
                <a:effectLst/>
                <a:uLnTx/>
                <a:uFillTx/>
                <a:latin typeface="Segoe UI Semibold"/>
                <a:ea typeface="+mn-ea"/>
                <a:cs typeface="Segoe UI" pitchFamily="34" charset="0"/>
              </a:rPr>
              <a:t>Tips for Maximizing Performance of GenAI applications</a:t>
            </a:r>
          </a:p>
        </p:txBody>
      </p:sp>
      <p:sp>
        <p:nvSpPr>
          <p:cNvPr id="24" name="Text Placeholder 23">
            <a:extLst>
              <a:ext uri="{FF2B5EF4-FFF2-40B4-BE49-F238E27FC236}">
                <a16:creationId xmlns:a16="http://schemas.microsoft.com/office/drawing/2014/main" id="{94E5D523-3257-2B19-6346-7EF8EFAED6E0}"/>
              </a:ext>
            </a:extLst>
          </p:cNvPr>
          <p:cNvSpPr txBox="1">
            <a:spLocks/>
          </p:cNvSpPr>
          <p:nvPr/>
        </p:nvSpPr>
        <p:spPr>
          <a:xfrm>
            <a:off x="493783" y="2015980"/>
            <a:ext cx="4901979" cy="2492990"/>
          </a:xfrm>
          <a:prstGeom prst="rect">
            <a:avLst/>
          </a:prstGeom>
        </p:spPr>
        <p:txBody>
          <a:bodyPr vert="horz" wrap="square" lIns="0" tIns="0" rIns="0" bIns="0" rtlCol="0">
            <a:spAutoFit/>
          </a:bodyPr>
          <a:lstStyle>
            <a:lvl1pPr marL="228556" marR="0" indent="-228556" algn="l" defTabSz="932563" rtl="0" eaLnBrk="1" fontAlgn="auto" latinLnBrk="0" hangingPunct="1">
              <a:lnSpc>
                <a:spcPct val="100000"/>
              </a:lnSpc>
              <a:spcBef>
                <a:spcPts val="1800"/>
              </a:spcBef>
              <a:spcAft>
                <a:spcPts val="600"/>
              </a:spcAft>
              <a:buClrTx/>
              <a:buSzPct val="90000"/>
              <a:buFont typeface="Wingdings" panose="05000000000000000000" pitchFamily="2" charset="2"/>
              <a:buChar char=""/>
              <a:tabLst/>
              <a:defRPr lang="en-US" sz="2400" kern="1200" spc="0" baseline="0" dirty="0" smtClean="0">
                <a:gradFill flip="none" rotWithShape="1">
                  <a:gsLst>
                    <a:gs pos="0">
                      <a:schemeClr val="accent1"/>
                    </a:gs>
                    <a:gs pos="100000">
                      <a:schemeClr val="accent2"/>
                    </a:gs>
                  </a:gsLst>
                  <a:lin ang="2700000" scaled="1"/>
                  <a:tileRect/>
                </a:gradFill>
                <a:latin typeface="+mj-lt"/>
                <a:ea typeface="+mn-ea"/>
                <a:cs typeface="Segoe UI Light" panose="020B05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400">
              <a:spcBef>
                <a:spcPts val="0"/>
              </a:spcBef>
              <a:spcAft>
                <a:spcPts val="0"/>
              </a:spcAft>
              <a:buSzTx/>
              <a:buFont typeface="Wingdings" panose="05000000000000000000" pitchFamily="2" charset="2"/>
              <a:buNone/>
              <a:defRPr/>
            </a:pPr>
            <a:r>
              <a:rPr lang="en-US" sz="1800">
                <a:solidFill>
                  <a:srgbClr val="FFFFFF"/>
                </a:solidFill>
                <a:latin typeface="Segoe UI"/>
                <a:cs typeface="+mn-cs"/>
              </a:rPr>
              <a:t>Minimizing the latency of GenAI applications is key to creating a great customer experience.</a:t>
            </a:r>
          </a:p>
          <a:p>
            <a:pPr marL="0" indent="0" defTabSz="914400">
              <a:spcBef>
                <a:spcPts val="0"/>
              </a:spcBef>
              <a:spcAft>
                <a:spcPts val="0"/>
              </a:spcAft>
              <a:buSzTx/>
              <a:buFont typeface="Wingdings" panose="05000000000000000000" pitchFamily="2" charset="2"/>
              <a:buNone/>
              <a:defRPr/>
            </a:pPr>
            <a:endParaRPr lang="en-US" sz="1800">
              <a:solidFill>
                <a:srgbClr val="FFFFFF"/>
              </a:solidFill>
              <a:latin typeface="Segoe UI"/>
              <a:cs typeface="+mn-cs"/>
            </a:endParaRPr>
          </a:p>
          <a:p>
            <a:pPr marL="0" indent="0" defTabSz="914400">
              <a:spcBef>
                <a:spcPts val="0"/>
              </a:spcBef>
              <a:spcAft>
                <a:spcPts val="0"/>
              </a:spcAft>
              <a:buSzTx/>
              <a:buFont typeface="Wingdings" panose="05000000000000000000" pitchFamily="2" charset="2"/>
              <a:buNone/>
              <a:defRPr/>
            </a:pPr>
            <a:r>
              <a:rPr lang="en-US" sz="1800">
                <a:solidFill>
                  <a:srgbClr val="FFFFFF"/>
                </a:solidFill>
                <a:latin typeface="Segoe UI"/>
                <a:cs typeface="+mn-cs"/>
              </a:rPr>
              <a:t>This </a:t>
            </a:r>
            <a:r>
              <a:rPr lang="en-US" sz="1800">
                <a:solidFill>
                  <a:srgbClr val="FFFFFF"/>
                </a:solidFill>
                <a:latin typeface="Segoe UI"/>
                <a:cs typeface="+mn-cs"/>
                <a:hlinkClick r:id="rId2"/>
              </a:rPr>
              <a:t>article</a:t>
            </a:r>
            <a:r>
              <a:rPr lang="en-US" sz="1800">
                <a:solidFill>
                  <a:srgbClr val="FFFFFF"/>
                </a:solidFill>
                <a:latin typeface="Segoe UI"/>
                <a:cs typeface="+mn-cs"/>
              </a:rPr>
              <a:t> contains techniques for reducing the latency of GenAI applications. The linked </a:t>
            </a:r>
            <a:r>
              <a:rPr lang="en-US" sz="1800">
                <a:solidFill>
                  <a:srgbClr val="FFFFFF"/>
                </a:solidFill>
                <a:latin typeface="Segoe UI"/>
                <a:cs typeface="+mn-cs"/>
                <a:hlinkClick r:id="rId3"/>
              </a:rPr>
              <a:t>code repository</a:t>
            </a:r>
            <a:r>
              <a:rPr lang="en-US" sz="1800">
                <a:solidFill>
                  <a:srgbClr val="FFFFFF"/>
                </a:solidFill>
                <a:latin typeface="Segoe UI"/>
                <a:cs typeface="+mn-cs"/>
              </a:rPr>
              <a:t> contains practical guidance showing how to implement these techniques, and a few case studies showing them in context.</a:t>
            </a:r>
          </a:p>
          <a:p>
            <a:pPr marL="285750" indent="-285750" defTabSz="914400">
              <a:spcBef>
                <a:spcPts val="0"/>
              </a:spcBef>
              <a:spcAft>
                <a:spcPts val="0"/>
              </a:spcAft>
              <a:buSzTx/>
              <a:buFont typeface="Arial" panose="020B0604020202020204" pitchFamily="34" charset="0"/>
              <a:buChar char="•"/>
              <a:defRPr/>
            </a:pPr>
            <a:endParaRPr lang="en-US" sz="1800">
              <a:solidFill>
                <a:srgbClr val="FFFFFF"/>
              </a:solidFill>
              <a:latin typeface="Segoe UI"/>
              <a:cs typeface="+mn-cs"/>
            </a:endParaRPr>
          </a:p>
        </p:txBody>
      </p:sp>
      <p:sp>
        <p:nvSpPr>
          <p:cNvPr id="3" name="Rectangle 2">
            <a:extLst>
              <a:ext uri="{FF2B5EF4-FFF2-40B4-BE49-F238E27FC236}">
                <a16:creationId xmlns:a16="http://schemas.microsoft.com/office/drawing/2014/main" id="{DDBB1A16-7EB5-3265-7851-2C352CB40367}"/>
              </a:ext>
              <a:ext uri="{C183D7F6-B498-43B3-948B-1728B52AA6E4}">
                <adec:decorative xmlns:adec="http://schemas.microsoft.com/office/drawing/2017/decorative" val="1"/>
              </a:ext>
            </a:extLst>
          </p:cNvPr>
          <p:cNvSpPr/>
          <p:nvPr/>
        </p:nvSpPr>
        <p:spPr>
          <a:xfrm>
            <a:off x="5538951" y="1944414"/>
            <a:ext cx="6383831" cy="3622959"/>
          </a:xfrm>
          <a:prstGeom prst="rect">
            <a:avLst/>
          </a:prstGeom>
          <a:solidFill>
            <a:srgbClr val="091F2C"/>
          </a:solidFill>
          <a:ln w="3175" cap="flat" cmpd="sng" algn="ctr">
            <a:solidFill>
              <a:srgbClr val="C5B4E3">
                <a:lumMod val="60000"/>
                <a:lumOff val="40000"/>
                <a:alpha val="67000"/>
              </a:srgbClr>
            </a:solidFill>
            <a:prstDash val="solid"/>
            <a:headEnd type="none" w="med" len="med"/>
            <a:tailEnd type="none" w="med" len="med"/>
          </a:ln>
          <a:effectLst>
            <a:outerShdw blurRad="254000" algn="ctr" rotWithShape="0">
              <a:srgbClr val="8661C5"/>
            </a:outerShdw>
          </a:effectLst>
        </p:spPr>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50E6FF">
                  <a:lumMod val="60000"/>
                  <a:lumOff val="40000"/>
                </a:srgbClr>
              </a:solidFill>
              <a:effectLst/>
              <a:uLnTx/>
              <a:uFillTx/>
              <a:latin typeface="Segoe UI"/>
              <a:ea typeface="+mn-ea"/>
              <a:cs typeface="Segoe UI" pitchFamily="34" charset="0"/>
            </a:endParaRPr>
          </a:p>
        </p:txBody>
      </p:sp>
      <p:pic>
        <p:nvPicPr>
          <p:cNvPr id="8" name="Picture 7">
            <a:extLst>
              <a:ext uri="{FF2B5EF4-FFF2-40B4-BE49-F238E27FC236}">
                <a16:creationId xmlns:a16="http://schemas.microsoft.com/office/drawing/2014/main" id="{A7DB06FE-F7BE-6339-C675-3852B9A2DE76}"/>
              </a:ext>
            </a:extLst>
          </p:cNvPr>
          <p:cNvPicPr>
            <a:picLocks noChangeAspect="1"/>
          </p:cNvPicPr>
          <p:nvPr/>
        </p:nvPicPr>
        <p:blipFill rotWithShape="1">
          <a:blip r:embed="rId4"/>
          <a:srcRect b="17249"/>
          <a:stretch/>
        </p:blipFill>
        <p:spPr bwMode="auto">
          <a:xfrm>
            <a:off x="5616147" y="2037452"/>
            <a:ext cx="6229438" cy="3436883"/>
          </a:xfrm>
          <a:prstGeom prst="rect">
            <a:avLst/>
          </a:prstGeom>
          <a:ln>
            <a:noFill/>
          </a:ln>
          <a:extLst>
            <a:ext uri="{53640926-AAD7-44D8-BBD7-CCE9431645EC}">
              <a14:shadowObscured xmlns:a14="http://schemas.microsoft.com/office/drawing/2010/main"/>
            </a:ext>
          </a:extLst>
        </p:spPr>
      </p:pic>
      <p:pic>
        <p:nvPicPr>
          <p:cNvPr id="4" name="Picture 3">
            <a:extLst>
              <a:ext uri="{FF2B5EF4-FFF2-40B4-BE49-F238E27FC236}">
                <a16:creationId xmlns:a16="http://schemas.microsoft.com/office/drawing/2014/main" id="{038337B3-8596-F0AE-5E1D-F30F38CB7E3B}"/>
              </a:ext>
            </a:extLst>
          </p:cNvPr>
          <p:cNvPicPr>
            <a:picLocks noChangeAspect="1"/>
          </p:cNvPicPr>
          <p:nvPr/>
        </p:nvPicPr>
        <p:blipFill>
          <a:blip r:embed="rId5"/>
          <a:stretch>
            <a:fillRect/>
          </a:stretch>
        </p:blipFill>
        <p:spPr>
          <a:xfrm>
            <a:off x="499047" y="4416912"/>
            <a:ext cx="2029108" cy="2086266"/>
          </a:xfrm>
          <a:prstGeom prst="rect">
            <a:avLst/>
          </a:prstGeom>
        </p:spPr>
      </p:pic>
      <p:pic>
        <p:nvPicPr>
          <p:cNvPr id="7" name="Picture 6">
            <a:extLst>
              <a:ext uri="{FF2B5EF4-FFF2-40B4-BE49-F238E27FC236}">
                <a16:creationId xmlns:a16="http://schemas.microsoft.com/office/drawing/2014/main" id="{BA94B4F8-A074-F7D7-DC4B-9A16837EDBBE}"/>
              </a:ext>
            </a:extLst>
          </p:cNvPr>
          <p:cNvPicPr>
            <a:picLocks noChangeAspect="1"/>
          </p:cNvPicPr>
          <p:nvPr/>
        </p:nvPicPr>
        <p:blipFill>
          <a:blip r:embed="rId6"/>
          <a:stretch>
            <a:fillRect/>
          </a:stretch>
        </p:blipFill>
        <p:spPr>
          <a:xfrm>
            <a:off x="3058213" y="4401675"/>
            <a:ext cx="2029108" cy="2107150"/>
          </a:xfrm>
          <a:prstGeom prst="rect">
            <a:avLst/>
          </a:prstGeom>
        </p:spPr>
      </p:pic>
    </p:spTree>
    <p:extLst>
      <p:ext uri="{BB962C8B-B14F-4D97-AF65-F5344CB8AC3E}">
        <p14:creationId xmlns:p14="http://schemas.microsoft.com/office/powerpoint/2010/main" val="1658303925"/>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Title 5">
            <a:extLst>
              <a:ext uri="{FF2B5EF4-FFF2-40B4-BE49-F238E27FC236}">
                <a16:creationId xmlns:a16="http://schemas.microsoft.com/office/drawing/2014/main" id="{1FA5EBB4-2ACC-21C8-D45F-7E94B904622D}"/>
              </a:ext>
              <a:ext uri="{C183D7F6-B498-43B3-948B-1728B52AA6E4}">
                <adec:decorative xmlns:adec="http://schemas.microsoft.com/office/drawing/2017/decorative" val="0"/>
              </a:ext>
            </a:extLst>
          </p:cNvPr>
          <p:cNvSpPr txBox="1">
            <a:spLocks noGrp="1"/>
          </p:cNvSpPr>
          <p:nvPr>
            <p:ph type="title" idx="4294967295"/>
          </p:nvPr>
        </p:nvSpPr>
        <p:spPr>
          <a:xfrm>
            <a:off x="0" y="457200"/>
            <a:ext cx="4970463" cy="615950"/>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l" defTabSz="932742" rtl="0" eaLnBrk="1" latinLnBrk="0" hangingPunct="1">
              <a:lnSpc>
                <a:spcPct val="100000"/>
              </a:lnSpc>
              <a:spcBef>
                <a:spcPct val="0"/>
              </a:spcBef>
              <a:buNone/>
              <a:defRPr lang="en-US" sz="3200" b="0" kern="1200" cap="none" spc="-50" baseline="0">
                <a:ln w="3175">
                  <a:noFill/>
                </a:ln>
                <a:gradFill>
                  <a:gsLst>
                    <a:gs pos="0">
                      <a:srgbClr val="FFFFFF"/>
                    </a:gs>
                    <a:gs pos="100000">
                      <a:srgbClr val="FFFFFF"/>
                    </a:gs>
                  </a:gsLst>
                  <a:lin ang="5400000" scaled="1"/>
                </a:gradFill>
                <a:effectLst/>
                <a:latin typeface="+mj-lt"/>
                <a:ea typeface="+mj-lt"/>
                <a:cs typeface="Segoe UI Semibold"/>
              </a:defRPr>
            </a:lvl1pPr>
          </a:lstStyle>
          <a:p>
            <a:pPr marL="0" marR="0" lvl="0" indent="0" algn="l" defTabSz="932384" rtl="0" eaLnBrk="1" fontAlgn="auto" latinLnBrk="0" hangingPunct="1">
              <a:lnSpc>
                <a:spcPct val="100000"/>
              </a:lnSpc>
              <a:spcBef>
                <a:spcPct val="0"/>
              </a:spcBef>
              <a:spcAft>
                <a:spcPts val="0"/>
              </a:spcAft>
              <a:buClrTx/>
              <a:buSzTx/>
              <a:buFontTx/>
              <a:buNone/>
              <a:tabLst/>
              <a:defRPr/>
            </a:pPr>
            <a:r>
              <a:rPr lang="en-US" sz="4000">
                <a:gradFill>
                  <a:gsLst>
                    <a:gs pos="25000">
                      <a:srgbClr val="8DC8E8"/>
                    </a:gs>
                    <a:gs pos="75000">
                      <a:srgbClr val="CD98CF"/>
                    </a:gs>
                  </a:gsLst>
                  <a:lin ang="2700000" scaled="0"/>
                </a:gradFill>
                <a:latin typeface="Segoe UI Semibold"/>
                <a:cs typeface="Segoe UI Semibold" panose="020B0702040204020203" pitchFamily="34" charset="0"/>
              </a:rPr>
              <a:t>LLMOps</a:t>
            </a:r>
            <a:r>
              <a:rPr kumimoji="0" lang="en-US" sz="4000" b="0" i="0" u="none" strike="noStrike" kern="1200" cap="none" spc="-50" normalizeH="0" baseline="0" noProof="0">
                <a:ln w="3175">
                  <a:noFill/>
                </a:ln>
                <a:solidFill>
                  <a:srgbClr val="FFFFFF"/>
                </a:solidFill>
                <a:effectLst/>
                <a:uLnTx/>
                <a:uFillTx/>
                <a:latin typeface="Segoe UI Semibold"/>
                <a:ea typeface="+mj-lt"/>
                <a:cs typeface="Segoe UI" pitchFamily="34" charset="0"/>
              </a:rPr>
              <a:t> </a:t>
            </a:r>
            <a:r>
              <a:rPr lang="en-US" sz="4000">
                <a:solidFill>
                  <a:srgbClr val="FFFFFF"/>
                </a:solidFill>
                <a:latin typeface="Segoe UI Semibold"/>
                <a:cs typeface="Segoe UI Semibold" panose="020B0702040204020203" pitchFamily="34" charset="0"/>
              </a:rPr>
              <a:t>Workshop</a:t>
            </a:r>
          </a:p>
        </p:txBody>
      </p:sp>
      <p:sp>
        <p:nvSpPr>
          <p:cNvPr id="158" name="Rectangle: Rounded Corners 157">
            <a:extLst>
              <a:ext uri="{FF2B5EF4-FFF2-40B4-BE49-F238E27FC236}">
                <a16:creationId xmlns:a16="http://schemas.microsoft.com/office/drawing/2014/main" id="{EC4106CC-AAF9-BF44-11A0-25D53D98F28F}"/>
              </a:ext>
              <a:ext uri="{C183D7F6-B498-43B3-948B-1728B52AA6E4}">
                <adec:decorative xmlns:adec="http://schemas.microsoft.com/office/drawing/2017/decorative" val="1"/>
              </a:ext>
            </a:extLst>
          </p:cNvPr>
          <p:cNvSpPr/>
          <p:nvPr/>
        </p:nvSpPr>
        <p:spPr bwMode="auto">
          <a:xfrm>
            <a:off x="441810" y="2203857"/>
            <a:ext cx="11156788" cy="4376812"/>
          </a:xfrm>
          <a:prstGeom prst="roundRect">
            <a:avLst>
              <a:gd name="adj" fmla="val 4327"/>
            </a:avLst>
          </a:prstGeom>
          <a:solidFill>
            <a:srgbClr val="D2D2D2">
              <a:alpha val="2000"/>
            </a:srgbClr>
          </a:solidFill>
          <a:ln w="1270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2400" b="0" i="0" u="none" strike="noStrike" kern="0" cap="none" spc="0" normalizeH="0" baseline="0" noProof="0">
              <a:ln>
                <a:noFill/>
              </a:ln>
              <a:solidFill>
                <a:srgbClr val="0078D4"/>
              </a:solidFill>
              <a:effectLst/>
              <a:uLnTx/>
              <a:uFillTx/>
              <a:latin typeface="Segoe UI Semibold"/>
              <a:ea typeface="+mn-ea"/>
              <a:cs typeface="Segoe UI" pitchFamily="34" charset="0"/>
            </a:endParaRPr>
          </a:p>
        </p:txBody>
      </p:sp>
      <p:cxnSp>
        <p:nvCxnSpPr>
          <p:cNvPr id="159" name="Straight Connector 158">
            <a:extLst>
              <a:ext uri="{FF2B5EF4-FFF2-40B4-BE49-F238E27FC236}">
                <a16:creationId xmlns:a16="http://schemas.microsoft.com/office/drawing/2014/main" id="{639F814A-38A1-DA00-1CE1-2670D51EE5F0}"/>
              </a:ext>
              <a:ext uri="{C183D7F6-B498-43B3-948B-1728B52AA6E4}">
                <adec:decorative xmlns:adec="http://schemas.microsoft.com/office/drawing/2017/decorative" val="1"/>
              </a:ext>
            </a:extLst>
          </p:cNvPr>
          <p:cNvCxnSpPr>
            <a:cxnSpLocks/>
          </p:cNvCxnSpPr>
          <p:nvPr/>
        </p:nvCxnSpPr>
        <p:spPr>
          <a:xfrm>
            <a:off x="588715" y="2906271"/>
            <a:ext cx="4970008" cy="0"/>
          </a:xfrm>
          <a:prstGeom prst="line">
            <a:avLst/>
          </a:prstGeom>
          <a:noFill/>
          <a:ln w="6350" cap="rnd">
            <a:solidFill>
              <a:srgbClr val="FFFFFF">
                <a:alpha val="50000"/>
              </a:srgbClr>
            </a:solidFill>
            <a:prstDash val="solid"/>
            <a:round/>
          </a:ln>
          <a:effectLst/>
        </p:spPr>
      </p:cxnSp>
      <p:cxnSp>
        <p:nvCxnSpPr>
          <p:cNvPr id="160" name="Straight Connector 159">
            <a:extLst>
              <a:ext uri="{FF2B5EF4-FFF2-40B4-BE49-F238E27FC236}">
                <a16:creationId xmlns:a16="http://schemas.microsoft.com/office/drawing/2014/main" id="{8C9112BA-42A0-9D3C-11B6-BF6A6C53AC59}"/>
              </a:ext>
              <a:ext uri="{C183D7F6-B498-43B3-948B-1728B52AA6E4}">
                <adec:decorative xmlns:adec="http://schemas.microsoft.com/office/drawing/2017/decorative" val="1"/>
              </a:ext>
            </a:extLst>
          </p:cNvPr>
          <p:cNvCxnSpPr>
            <a:cxnSpLocks/>
          </p:cNvCxnSpPr>
          <p:nvPr/>
        </p:nvCxnSpPr>
        <p:spPr>
          <a:xfrm>
            <a:off x="588715" y="4365209"/>
            <a:ext cx="4970008" cy="0"/>
          </a:xfrm>
          <a:prstGeom prst="line">
            <a:avLst/>
          </a:prstGeom>
          <a:noFill/>
          <a:ln w="6350" cap="rnd">
            <a:solidFill>
              <a:srgbClr val="FFFFFF">
                <a:alpha val="50000"/>
              </a:srgbClr>
            </a:solidFill>
            <a:prstDash val="solid"/>
            <a:round/>
          </a:ln>
          <a:effectLst/>
        </p:spPr>
      </p:cxnSp>
      <p:sp>
        <p:nvSpPr>
          <p:cNvPr id="161" name="TextBox 160">
            <a:extLst>
              <a:ext uri="{FF2B5EF4-FFF2-40B4-BE49-F238E27FC236}">
                <a16:creationId xmlns:a16="http://schemas.microsoft.com/office/drawing/2014/main" id="{2720ACD3-BCF0-5FB2-6BB2-CC9C1500A471}"/>
              </a:ext>
              <a:ext uri="{C183D7F6-B498-43B3-948B-1728B52AA6E4}">
                <adec:decorative xmlns:adec="http://schemas.microsoft.com/office/drawing/2017/decorative" val="0"/>
              </a:ext>
            </a:extLst>
          </p:cNvPr>
          <p:cNvSpPr txBox="1"/>
          <p:nvPr/>
        </p:nvSpPr>
        <p:spPr>
          <a:xfrm>
            <a:off x="590412" y="1536853"/>
            <a:ext cx="4929349" cy="1107996"/>
          </a:xfrm>
          <a:prstGeom prst="rect">
            <a:avLst/>
          </a:prstGeom>
          <a:noFill/>
        </p:spPr>
        <p:txBody>
          <a:bodyPr wrap="square" lIns="0" tIns="0" rIns="0" bIns="0" rtlCol="0" anchor="t">
            <a:sp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FFFFFF"/>
                </a:solidFill>
                <a:effectLst/>
                <a:uLnTx/>
                <a:uFillTx/>
                <a:latin typeface="Segoe UI"/>
                <a:ea typeface="+mn-ea"/>
                <a:cs typeface="+mn-cs"/>
              </a:rPr>
              <a:t>Maximize your mastery of </a:t>
            </a:r>
            <a:r>
              <a:rPr kumimoji="0" lang="en-US" sz="1800" b="1" i="0" u="none" strike="noStrike" kern="1200" cap="none" spc="0" normalizeH="0" baseline="0" noProof="0" err="1">
                <a:ln>
                  <a:noFill/>
                </a:ln>
                <a:solidFill>
                  <a:srgbClr val="FFFFFF"/>
                </a:solidFill>
                <a:effectLst/>
                <a:uLnTx/>
                <a:uFillTx/>
                <a:latin typeface="Segoe UI"/>
                <a:ea typeface="+mn-ea"/>
                <a:cs typeface="+mn-cs"/>
              </a:rPr>
              <a:t>LLMOps</a:t>
            </a:r>
            <a:r>
              <a:rPr kumimoji="0" lang="en-US" sz="1800" b="1" i="0" u="none" strike="noStrike" kern="1200" cap="none" spc="0" normalizeH="0" baseline="0" noProof="0">
                <a:ln>
                  <a:noFill/>
                </a:ln>
                <a:solidFill>
                  <a:srgbClr val="FFFFFF"/>
                </a:solidFill>
                <a:effectLst/>
                <a:uLnTx/>
                <a:uFillTx/>
                <a:latin typeface="Segoe UI"/>
                <a:ea typeface="+mn-ea"/>
                <a:cs typeface="+mn-cs"/>
              </a:rPr>
              <a:t>!</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Join our expert-led workshop to seamlessly build, deploy, evaluate, monitor and automate LLM App delivery using Azure AI.</a:t>
            </a:r>
            <a:endParaRPr kumimoji="0" lang="en-US" sz="2000" b="0" i="0" u="none" strike="noStrike" kern="0" cap="none" spc="0" normalizeH="0" baseline="0" noProof="0">
              <a:ln>
                <a:noFill/>
              </a:ln>
              <a:solidFill>
                <a:srgbClr val="FFFFFF"/>
              </a:solidFill>
              <a:effectLst/>
              <a:uLnTx/>
              <a:uFillTx/>
              <a:latin typeface="Segoe UI Semibold"/>
              <a:ea typeface="+mn-ea"/>
              <a:cs typeface="Segoe UI Semibold" panose="020B0702040204020203" pitchFamily="34" charset="0"/>
            </a:endParaRPr>
          </a:p>
        </p:txBody>
      </p:sp>
      <p:sp>
        <p:nvSpPr>
          <p:cNvPr id="162" name="TextBox 161">
            <a:extLst>
              <a:ext uri="{FF2B5EF4-FFF2-40B4-BE49-F238E27FC236}">
                <a16:creationId xmlns:a16="http://schemas.microsoft.com/office/drawing/2014/main" id="{8DA478BA-15A1-575F-90A8-C140401F4F90}"/>
              </a:ext>
              <a:ext uri="{C183D7F6-B498-43B3-948B-1728B52AA6E4}">
                <adec:decorative xmlns:adec="http://schemas.microsoft.com/office/drawing/2017/decorative" val="0"/>
              </a:ext>
            </a:extLst>
          </p:cNvPr>
          <p:cNvSpPr txBox="1"/>
          <p:nvPr/>
        </p:nvSpPr>
        <p:spPr>
          <a:xfrm>
            <a:off x="586957" y="3070962"/>
            <a:ext cx="4970008" cy="1107996"/>
          </a:xfrm>
          <a:prstGeom prst="rect">
            <a:avLst/>
          </a:prstGeom>
          <a:noFill/>
        </p:spPr>
        <p:txBody>
          <a:bodyPr wrap="square" lIns="0" tIns="0" rIns="0" bIns="0" rtlCol="0">
            <a:spAutoFit/>
          </a:bodyPr>
          <a:lstStyle>
            <a:defPPr>
              <a:defRPr lang="en-US"/>
            </a:defPPr>
            <a:lvl1pPr lvl="0" defTabSz="914102" fontAlgn="base">
              <a:spcBef>
                <a:spcPct val="0"/>
              </a:spcBef>
              <a:spcAft>
                <a:spcPct val="0"/>
              </a:spcAft>
              <a:defRPr/>
            </a:lvl1p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FFFFFF"/>
                </a:solidFill>
                <a:effectLst/>
                <a:uLnTx/>
                <a:uFillTx/>
                <a:latin typeface="Segoe UI"/>
                <a:ea typeface="+mn-ea"/>
                <a:cs typeface="+mn-cs"/>
              </a:rPr>
              <a:t>Flexible Learning Paths</a:t>
            </a:r>
            <a:r>
              <a:rPr kumimoji="0" lang="en-US" sz="1800" b="0" i="0" u="none" strike="noStrike" kern="1200" cap="none" spc="0" normalizeH="0" baseline="0" noProof="0">
                <a:ln>
                  <a:noFill/>
                </a:ln>
                <a:solidFill>
                  <a:srgbClr val="FFFFFF"/>
                </a:solidFill>
                <a:effectLst/>
                <a:uLnTx/>
                <a:uFillTx/>
                <a:latin typeface="Segoe UI"/>
                <a:ea typeface="+mn-ea"/>
                <a:cs typeface="+mn-cs"/>
              </a:rPr>
              <a:t>: Tailored content for all proficiency levels – from no-code beginners to full-code experts, with hands-on labs and flexible delivery options.</a:t>
            </a:r>
          </a:p>
        </p:txBody>
      </p:sp>
      <p:sp>
        <p:nvSpPr>
          <p:cNvPr id="164" name="TextBox 163" descr="A circular diagram with Microsoft Cloud at the center with Trusted and Comprehensive surrounding it. From here it breaks to six categories namely: Infrastructure, Digital and app innovation, Data and AI, Business applications, Security with Microsoft Cloud and Industry clouds at the rim">
            <a:extLst>
              <a:ext uri="{FF2B5EF4-FFF2-40B4-BE49-F238E27FC236}">
                <a16:creationId xmlns:a16="http://schemas.microsoft.com/office/drawing/2014/main" id="{86D6E3D9-CC0F-D9A3-1C72-CE15412969D3}"/>
              </a:ext>
            </a:extLst>
          </p:cNvPr>
          <p:cNvSpPr txBox="1"/>
          <p:nvPr/>
        </p:nvSpPr>
        <p:spPr>
          <a:xfrm>
            <a:off x="6296137" y="735376"/>
            <a:ext cx="5895862" cy="5472824"/>
          </a:xfrm>
          <a:custGeom>
            <a:avLst/>
            <a:gdLst>
              <a:gd name="connsiteX0" fmla="*/ 2736412 w 5895862"/>
              <a:gd name="connsiteY0" fmla="*/ 0 h 5472824"/>
              <a:gd name="connsiteX1" fmla="*/ 5895862 w 5895862"/>
              <a:gd name="connsiteY1" fmla="*/ 0 h 5472824"/>
              <a:gd name="connsiteX2" fmla="*/ 5895862 w 5895862"/>
              <a:gd name="connsiteY2" fmla="*/ 5472824 h 5472824"/>
              <a:gd name="connsiteX3" fmla="*/ 2736412 w 5895862"/>
              <a:gd name="connsiteY3" fmla="*/ 5472824 h 5472824"/>
              <a:gd name="connsiteX4" fmla="*/ 0 w 5895862"/>
              <a:gd name="connsiteY4" fmla="*/ 2736412 h 5472824"/>
              <a:gd name="connsiteX5" fmla="*/ 2736412 w 5895862"/>
              <a:gd name="connsiteY5" fmla="*/ 0 h 5472824"/>
              <a:gd name="connsiteX0" fmla="*/ 2736412 w 5895863"/>
              <a:gd name="connsiteY0" fmla="*/ 0 h 5472824"/>
              <a:gd name="connsiteX1" fmla="*/ 5895862 w 5895863"/>
              <a:gd name="connsiteY1" fmla="*/ 0 h 5472824"/>
              <a:gd name="connsiteX2" fmla="*/ 5895863 w 5895863"/>
              <a:gd name="connsiteY2" fmla="*/ 2503714 h 5472824"/>
              <a:gd name="connsiteX3" fmla="*/ 5895862 w 5895863"/>
              <a:gd name="connsiteY3" fmla="*/ 5472824 h 5472824"/>
              <a:gd name="connsiteX4" fmla="*/ 2736412 w 5895863"/>
              <a:gd name="connsiteY4" fmla="*/ 5472824 h 5472824"/>
              <a:gd name="connsiteX5" fmla="*/ 0 w 5895863"/>
              <a:gd name="connsiteY5" fmla="*/ 2736412 h 5472824"/>
              <a:gd name="connsiteX6" fmla="*/ 2736412 w 5895863"/>
              <a:gd name="connsiteY6" fmla="*/ 0 h 5472824"/>
              <a:gd name="connsiteX0" fmla="*/ 5895863 w 5987303"/>
              <a:gd name="connsiteY0" fmla="*/ 2503714 h 5472824"/>
              <a:gd name="connsiteX1" fmla="*/ 5895862 w 5987303"/>
              <a:gd name="connsiteY1" fmla="*/ 5472824 h 5472824"/>
              <a:gd name="connsiteX2" fmla="*/ 2736412 w 5987303"/>
              <a:gd name="connsiteY2" fmla="*/ 5472824 h 5472824"/>
              <a:gd name="connsiteX3" fmla="*/ 0 w 5987303"/>
              <a:gd name="connsiteY3" fmla="*/ 2736412 h 5472824"/>
              <a:gd name="connsiteX4" fmla="*/ 2736412 w 5987303"/>
              <a:gd name="connsiteY4" fmla="*/ 0 h 5472824"/>
              <a:gd name="connsiteX5" fmla="*/ 5895862 w 5987303"/>
              <a:gd name="connsiteY5" fmla="*/ 0 h 5472824"/>
              <a:gd name="connsiteX6" fmla="*/ 5987303 w 5987303"/>
              <a:gd name="connsiteY6" fmla="*/ 2595154 h 5472824"/>
              <a:gd name="connsiteX0" fmla="*/ 5895863 w 5895863"/>
              <a:gd name="connsiteY0" fmla="*/ 2503714 h 5472824"/>
              <a:gd name="connsiteX1" fmla="*/ 5895862 w 5895863"/>
              <a:gd name="connsiteY1" fmla="*/ 5472824 h 5472824"/>
              <a:gd name="connsiteX2" fmla="*/ 2736412 w 5895863"/>
              <a:gd name="connsiteY2" fmla="*/ 5472824 h 5472824"/>
              <a:gd name="connsiteX3" fmla="*/ 0 w 5895863"/>
              <a:gd name="connsiteY3" fmla="*/ 2736412 h 5472824"/>
              <a:gd name="connsiteX4" fmla="*/ 2736412 w 5895863"/>
              <a:gd name="connsiteY4" fmla="*/ 0 h 5472824"/>
              <a:gd name="connsiteX5" fmla="*/ 5895862 w 5895863"/>
              <a:gd name="connsiteY5" fmla="*/ 0 h 5472824"/>
              <a:gd name="connsiteX0" fmla="*/ 5895862 w 5895862"/>
              <a:gd name="connsiteY0" fmla="*/ 5472824 h 5472824"/>
              <a:gd name="connsiteX1" fmla="*/ 2736412 w 5895862"/>
              <a:gd name="connsiteY1" fmla="*/ 5472824 h 5472824"/>
              <a:gd name="connsiteX2" fmla="*/ 0 w 5895862"/>
              <a:gd name="connsiteY2" fmla="*/ 2736412 h 5472824"/>
              <a:gd name="connsiteX3" fmla="*/ 2736412 w 5895862"/>
              <a:gd name="connsiteY3" fmla="*/ 0 h 5472824"/>
              <a:gd name="connsiteX4" fmla="*/ 5895862 w 5895862"/>
              <a:gd name="connsiteY4" fmla="*/ 0 h 54728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95862" h="5472824">
                <a:moveTo>
                  <a:pt x="5895862" y="5472824"/>
                </a:moveTo>
                <a:lnTo>
                  <a:pt x="2736412" y="5472824"/>
                </a:lnTo>
                <a:cubicBezTo>
                  <a:pt x="1225133" y="5472824"/>
                  <a:pt x="0" y="4247691"/>
                  <a:pt x="0" y="2736412"/>
                </a:cubicBezTo>
                <a:cubicBezTo>
                  <a:pt x="0" y="1225133"/>
                  <a:pt x="1225133" y="0"/>
                  <a:pt x="2736412" y="0"/>
                </a:cubicBezTo>
                <a:lnTo>
                  <a:pt x="5895862" y="0"/>
                </a:lnTo>
              </a:path>
            </a:pathLst>
          </a:custGeom>
          <a:solidFill>
            <a:srgbClr val="091E2A"/>
          </a:solidFill>
          <a:ln w="19050" cap="flat" cmpd="sng" algn="ctr">
            <a:gradFill flip="none" rotWithShape="1">
              <a:gsLst>
                <a:gs pos="0">
                  <a:srgbClr val="091F2C">
                    <a:lumMod val="50000"/>
                    <a:lumOff val="50000"/>
                  </a:srgbClr>
                </a:gs>
                <a:gs pos="100000">
                  <a:srgbClr val="FF99FF"/>
                </a:gs>
              </a:gsLst>
              <a:lin ang="18900000" scaled="1"/>
              <a:tileRect/>
            </a:gradFill>
            <a:prstDash val="solid"/>
            <a:headEnd type="none" w="lg" len="med"/>
            <a:tailEnd type="none" w="lg" len="med"/>
          </a:ln>
          <a:effectLst>
            <a:outerShdw blurRad="50800" dist="38100" dir="2700000" algn="tl" rotWithShape="0">
              <a:prstClr val="black">
                <a:alpha val="40000"/>
              </a:prstClr>
            </a:outerShdw>
          </a:effectLst>
        </p:spPr>
        <p:txBody>
          <a:bodyPr rot="0" spcFirstLastPara="0" vertOverflow="overflow" horzOverflow="overflow" vert="horz" wrap="square" lIns="0" tIns="1280160" rIns="0" bIns="45720" numCol="1" spcCol="0" rtlCol="0" fromWordArt="0" anchor="t" anchorCtr="0" forceAA="0" compatLnSpc="1">
            <a:prstTxWarp prst="textNoShape">
              <a:avLst/>
            </a:prstTxWarp>
            <a:noAutofit/>
          </a:bodyPr>
          <a:lstStyle>
            <a:defPPr>
              <a:defRPr lang="en-US"/>
            </a:defPPr>
            <a:lvl1pPr algn="ctr" fontAlgn="base">
              <a:spcBef>
                <a:spcPts val="1200"/>
              </a:spcBef>
              <a:spcAft>
                <a:spcPct val="0"/>
              </a:spcAft>
              <a:defRPr sz="2800">
                <a:solidFill>
                  <a:srgbClr val="FFFFFF"/>
                </a:solidFill>
                <a:latin typeface="Segoe UI Semibold"/>
                <a:cs typeface="Segoe UI" panose="020B0502040204020203" pitchFamily="34" charset="0"/>
              </a:defRPr>
            </a:lvl1pPr>
          </a:lstStyle>
          <a:p>
            <a:pPr marL="0" marR="0" lvl="0" indent="0" algn="ctr" defTabSz="914400" rtl="0" eaLnBrk="1" fontAlgn="base" latinLnBrk="0" hangingPunct="1">
              <a:lnSpc>
                <a:spcPct val="100000"/>
              </a:lnSpc>
              <a:spcBef>
                <a:spcPts val="1200"/>
              </a:spcBef>
              <a:spcAft>
                <a:spcPct val="0"/>
              </a:spcAft>
              <a:buClrTx/>
              <a:buSzTx/>
              <a:buFontTx/>
              <a:buNone/>
              <a:tabLst/>
              <a:defRPr/>
            </a:pPr>
            <a:endParaRPr kumimoji="0" lang="en-US" sz="2800" b="0" i="0" u="none" strike="noStrike" kern="0" cap="none" spc="0" normalizeH="0" baseline="0" noProof="0">
              <a:ln>
                <a:noFill/>
              </a:ln>
              <a:gradFill>
                <a:gsLst>
                  <a:gs pos="0">
                    <a:srgbClr val="00B0F0"/>
                  </a:gs>
                  <a:gs pos="100000">
                    <a:srgbClr val="FF99FF"/>
                  </a:gs>
                </a:gsLst>
                <a:lin ang="16200000" scaled="1"/>
              </a:gradFill>
              <a:effectLst/>
              <a:uLnTx/>
              <a:uFillTx/>
              <a:latin typeface="Segoe UI Semibold"/>
              <a:ea typeface="+mn-ea"/>
              <a:cs typeface="Segoe UI" panose="020B0502040204020203" pitchFamily="34" charset="0"/>
            </a:endParaRPr>
          </a:p>
        </p:txBody>
      </p:sp>
      <p:grpSp>
        <p:nvGrpSpPr>
          <p:cNvPr id="165" name="!!LLMs">
            <a:extLst>
              <a:ext uri="{FF2B5EF4-FFF2-40B4-BE49-F238E27FC236}">
                <a16:creationId xmlns:a16="http://schemas.microsoft.com/office/drawing/2014/main" id="{4D9211BB-A6A7-FEF7-7D19-C0A29336BE0E}"/>
              </a:ext>
              <a:ext uri="{C183D7F6-B498-43B3-948B-1728B52AA6E4}">
                <adec:decorative xmlns:adec="http://schemas.microsoft.com/office/drawing/2017/decorative" val="1"/>
              </a:ext>
            </a:extLst>
          </p:cNvPr>
          <p:cNvGrpSpPr/>
          <p:nvPr/>
        </p:nvGrpSpPr>
        <p:grpSpPr>
          <a:xfrm>
            <a:off x="6638326" y="2686526"/>
            <a:ext cx="4881356" cy="1700339"/>
            <a:chOff x="3655324" y="2578830"/>
            <a:chExt cx="4881356" cy="1700339"/>
          </a:xfrm>
          <a:noFill/>
          <a:scene3d>
            <a:camera prst="orthographicFront">
              <a:rot lat="600000" lon="10800000" rev="0"/>
            </a:camera>
            <a:lightRig rig="threePt" dir="t"/>
          </a:scene3d>
        </p:grpSpPr>
        <p:grpSp>
          <p:nvGrpSpPr>
            <p:cNvPr id="166" name="lines">
              <a:extLst>
                <a:ext uri="{FF2B5EF4-FFF2-40B4-BE49-F238E27FC236}">
                  <a16:creationId xmlns:a16="http://schemas.microsoft.com/office/drawing/2014/main" id="{A3195E87-A2EB-F7DF-9FA1-9EBD64FE2B60}"/>
                </a:ext>
              </a:extLst>
            </p:cNvPr>
            <p:cNvGrpSpPr/>
            <p:nvPr/>
          </p:nvGrpSpPr>
          <p:grpSpPr>
            <a:xfrm>
              <a:off x="4703248" y="2780351"/>
              <a:ext cx="2785619" cy="1297298"/>
              <a:chOff x="4703248" y="2780351"/>
              <a:chExt cx="2785619" cy="1297298"/>
            </a:xfrm>
            <a:grpFill/>
          </p:grpSpPr>
          <p:cxnSp>
            <p:nvCxnSpPr>
              <p:cNvPr id="183" name="Straight Connector 182">
                <a:extLst>
                  <a:ext uri="{FF2B5EF4-FFF2-40B4-BE49-F238E27FC236}">
                    <a16:creationId xmlns:a16="http://schemas.microsoft.com/office/drawing/2014/main" id="{D8285577-3352-68B9-0F49-FE85622D9447}"/>
                  </a:ext>
                </a:extLst>
              </p:cNvPr>
              <p:cNvCxnSpPr>
                <a:cxnSpLocks/>
              </p:cNvCxnSpPr>
              <p:nvPr/>
            </p:nvCxnSpPr>
            <p:spPr>
              <a:xfrm>
                <a:off x="5570272" y="2851928"/>
                <a:ext cx="1051561" cy="502501"/>
              </a:xfrm>
              <a:prstGeom prst="line">
                <a:avLst/>
              </a:prstGeom>
              <a:grpFill/>
              <a:ln w="19050" cap="rnd" cmpd="sng" algn="ctr">
                <a:noFill/>
                <a:prstDash val="solid"/>
                <a:headEnd type="none" w="med" len="med"/>
                <a:tailEnd type="none" w="med" len="med"/>
              </a:ln>
              <a:effectLst/>
            </p:spPr>
          </p:cxnSp>
          <p:cxnSp>
            <p:nvCxnSpPr>
              <p:cNvPr id="184" name="Straight Connector 183">
                <a:extLst>
                  <a:ext uri="{FF2B5EF4-FFF2-40B4-BE49-F238E27FC236}">
                    <a16:creationId xmlns:a16="http://schemas.microsoft.com/office/drawing/2014/main" id="{0F9E89A5-23DC-3435-A0CA-C6F2AA58D0F3}"/>
                  </a:ext>
                </a:extLst>
              </p:cNvPr>
              <p:cNvCxnSpPr>
                <a:cxnSpLocks/>
                <a:stCxn id="177" idx="6"/>
                <a:endCxn id="178" idx="2"/>
              </p:cNvCxnSpPr>
              <p:nvPr/>
            </p:nvCxnSpPr>
            <p:spPr>
              <a:xfrm>
                <a:off x="5610518" y="2780351"/>
                <a:ext cx="970963" cy="0"/>
              </a:xfrm>
              <a:prstGeom prst="line">
                <a:avLst/>
              </a:prstGeom>
              <a:grpFill/>
              <a:ln w="19050" cap="rnd" cmpd="sng" algn="ctr">
                <a:noFill/>
                <a:prstDash val="solid"/>
                <a:headEnd type="none" w="med" len="med"/>
                <a:tailEnd type="none" w="med" len="med"/>
              </a:ln>
              <a:effectLst/>
            </p:spPr>
          </p:cxnSp>
          <p:cxnSp>
            <p:nvCxnSpPr>
              <p:cNvPr id="185" name="Straight Connector 184">
                <a:extLst>
                  <a:ext uri="{FF2B5EF4-FFF2-40B4-BE49-F238E27FC236}">
                    <a16:creationId xmlns:a16="http://schemas.microsoft.com/office/drawing/2014/main" id="{562E8751-37AC-93F6-8E6F-6413689B6A8C}"/>
                  </a:ext>
                </a:extLst>
              </p:cNvPr>
              <p:cNvCxnSpPr>
                <a:cxnSpLocks/>
                <a:stCxn id="177" idx="5"/>
              </p:cNvCxnSpPr>
              <p:nvPr/>
            </p:nvCxnSpPr>
            <p:spPr>
              <a:xfrm>
                <a:off x="5551494" y="2922847"/>
                <a:ext cx="1093199" cy="1035506"/>
              </a:xfrm>
              <a:prstGeom prst="line">
                <a:avLst/>
              </a:prstGeom>
              <a:grpFill/>
              <a:ln w="19050" cap="rnd" cmpd="sng" algn="ctr">
                <a:noFill/>
                <a:prstDash val="solid"/>
                <a:headEnd type="none" w="med" len="med"/>
                <a:tailEnd type="none" w="med" len="med"/>
              </a:ln>
              <a:effectLst/>
            </p:spPr>
          </p:cxnSp>
          <p:cxnSp>
            <p:nvCxnSpPr>
              <p:cNvPr id="186" name="Straight Connector 185">
                <a:extLst>
                  <a:ext uri="{FF2B5EF4-FFF2-40B4-BE49-F238E27FC236}">
                    <a16:creationId xmlns:a16="http://schemas.microsoft.com/office/drawing/2014/main" id="{B6F1629C-E7D8-A5E1-1898-467D829008A1}"/>
                  </a:ext>
                </a:extLst>
              </p:cNvPr>
              <p:cNvCxnSpPr>
                <a:cxnSpLocks/>
              </p:cNvCxnSpPr>
              <p:nvPr/>
            </p:nvCxnSpPr>
            <p:spPr>
              <a:xfrm flipV="1">
                <a:off x="5574082" y="2847318"/>
                <a:ext cx="1051561" cy="511721"/>
              </a:xfrm>
              <a:prstGeom prst="line">
                <a:avLst/>
              </a:prstGeom>
              <a:grpFill/>
              <a:ln w="19050" cap="rnd" cmpd="sng" algn="ctr">
                <a:noFill/>
                <a:prstDash val="solid"/>
                <a:headEnd type="none" w="med" len="med"/>
                <a:tailEnd type="none" w="med" len="med"/>
              </a:ln>
              <a:effectLst/>
            </p:spPr>
          </p:cxnSp>
          <p:cxnSp>
            <p:nvCxnSpPr>
              <p:cNvPr id="187" name="Straight Connector 186">
                <a:extLst>
                  <a:ext uri="{FF2B5EF4-FFF2-40B4-BE49-F238E27FC236}">
                    <a16:creationId xmlns:a16="http://schemas.microsoft.com/office/drawing/2014/main" id="{87BDFD55-A09E-D127-6CFB-EA1DEDF6B2A8}"/>
                  </a:ext>
                </a:extLst>
              </p:cNvPr>
              <p:cNvCxnSpPr>
                <a:cxnSpLocks/>
                <a:stCxn id="179" idx="6"/>
                <a:endCxn id="180" idx="2"/>
              </p:cNvCxnSpPr>
              <p:nvPr/>
            </p:nvCxnSpPr>
            <p:spPr>
              <a:xfrm>
                <a:off x="5610518" y="3428999"/>
                <a:ext cx="970963" cy="0"/>
              </a:xfrm>
              <a:prstGeom prst="line">
                <a:avLst/>
              </a:prstGeom>
              <a:grpFill/>
              <a:ln w="19050" cap="rnd" cmpd="sng" algn="ctr">
                <a:noFill/>
                <a:prstDash val="solid"/>
                <a:headEnd type="none" w="med" len="med"/>
                <a:tailEnd type="none" w="med" len="med"/>
              </a:ln>
              <a:effectLst/>
            </p:spPr>
          </p:cxnSp>
          <p:cxnSp>
            <p:nvCxnSpPr>
              <p:cNvPr id="188" name="Straight Connector 187">
                <a:extLst>
                  <a:ext uri="{FF2B5EF4-FFF2-40B4-BE49-F238E27FC236}">
                    <a16:creationId xmlns:a16="http://schemas.microsoft.com/office/drawing/2014/main" id="{5EF6FA90-254A-0DC2-4A73-4CDCE444835B}"/>
                  </a:ext>
                </a:extLst>
              </p:cNvPr>
              <p:cNvCxnSpPr>
                <a:cxnSpLocks/>
              </p:cNvCxnSpPr>
              <p:nvPr/>
            </p:nvCxnSpPr>
            <p:spPr>
              <a:xfrm>
                <a:off x="5574082" y="3488122"/>
                <a:ext cx="1051561" cy="530162"/>
              </a:xfrm>
              <a:prstGeom prst="line">
                <a:avLst/>
              </a:prstGeom>
              <a:grpFill/>
              <a:ln w="19050" cap="rnd" cmpd="sng" algn="ctr">
                <a:noFill/>
                <a:prstDash val="solid"/>
                <a:headEnd type="none" w="med" len="med"/>
                <a:tailEnd type="none" w="med" len="med"/>
              </a:ln>
              <a:effectLst/>
            </p:spPr>
          </p:cxnSp>
          <p:cxnSp>
            <p:nvCxnSpPr>
              <p:cNvPr id="189" name="Straight Connector 188">
                <a:extLst>
                  <a:ext uri="{FF2B5EF4-FFF2-40B4-BE49-F238E27FC236}">
                    <a16:creationId xmlns:a16="http://schemas.microsoft.com/office/drawing/2014/main" id="{078D58AD-2C09-F64A-0D67-B31891CEAE41}"/>
                  </a:ext>
                </a:extLst>
              </p:cNvPr>
              <p:cNvCxnSpPr>
                <a:cxnSpLocks/>
                <a:stCxn id="181" idx="7"/>
                <a:endCxn id="178" idx="3"/>
              </p:cNvCxnSpPr>
              <p:nvPr/>
            </p:nvCxnSpPr>
            <p:spPr>
              <a:xfrm flipV="1">
                <a:off x="5551494" y="2922847"/>
                <a:ext cx="1089011" cy="1012305"/>
              </a:xfrm>
              <a:prstGeom prst="line">
                <a:avLst/>
              </a:prstGeom>
              <a:grpFill/>
              <a:ln w="19050" cap="rnd" cmpd="sng" algn="ctr">
                <a:noFill/>
                <a:prstDash val="solid"/>
                <a:headEnd type="none" w="med" len="med"/>
                <a:tailEnd type="none" w="med" len="med"/>
              </a:ln>
              <a:effectLst/>
            </p:spPr>
          </p:cxnSp>
          <p:cxnSp>
            <p:nvCxnSpPr>
              <p:cNvPr id="190" name="Straight Connector 189">
                <a:extLst>
                  <a:ext uri="{FF2B5EF4-FFF2-40B4-BE49-F238E27FC236}">
                    <a16:creationId xmlns:a16="http://schemas.microsoft.com/office/drawing/2014/main" id="{71DBF2B3-0B6A-11AA-C4F9-310EF9BCA22D}"/>
                  </a:ext>
                </a:extLst>
              </p:cNvPr>
              <p:cNvCxnSpPr>
                <a:cxnSpLocks/>
              </p:cNvCxnSpPr>
              <p:nvPr/>
            </p:nvCxnSpPr>
            <p:spPr>
              <a:xfrm flipV="1">
                <a:off x="5562652" y="3501953"/>
                <a:ext cx="1062991" cy="507111"/>
              </a:xfrm>
              <a:prstGeom prst="line">
                <a:avLst/>
              </a:prstGeom>
              <a:grpFill/>
              <a:ln w="19050" cap="rnd" cmpd="sng" algn="ctr">
                <a:noFill/>
                <a:prstDash val="solid"/>
                <a:headEnd type="none" w="med" len="med"/>
                <a:tailEnd type="none" w="med" len="med"/>
              </a:ln>
              <a:effectLst/>
            </p:spPr>
          </p:cxnSp>
          <p:cxnSp>
            <p:nvCxnSpPr>
              <p:cNvPr id="191" name="Straight Connector 190">
                <a:extLst>
                  <a:ext uri="{FF2B5EF4-FFF2-40B4-BE49-F238E27FC236}">
                    <a16:creationId xmlns:a16="http://schemas.microsoft.com/office/drawing/2014/main" id="{09303884-40CF-89C7-668F-88858BF63BD7}"/>
                  </a:ext>
                </a:extLst>
              </p:cNvPr>
              <p:cNvCxnSpPr>
                <a:cxnSpLocks/>
                <a:stCxn id="181" idx="6"/>
                <a:endCxn id="182" idx="2"/>
              </p:cNvCxnSpPr>
              <p:nvPr/>
            </p:nvCxnSpPr>
            <p:spPr>
              <a:xfrm>
                <a:off x="5610518" y="4077649"/>
                <a:ext cx="970963" cy="0"/>
              </a:xfrm>
              <a:prstGeom prst="line">
                <a:avLst/>
              </a:prstGeom>
              <a:grpFill/>
              <a:ln w="19050" cap="rnd" cmpd="sng" algn="ctr">
                <a:noFill/>
                <a:prstDash val="solid"/>
                <a:headEnd type="none" w="med" len="med"/>
                <a:tailEnd type="none" w="med" len="med"/>
              </a:ln>
              <a:effectLst/>
            </p:spPr>
          </p:cxnSp>
          <p:cxnSp>
            <p:nvCxnSpPr>
              <p:cNvPr id="192" name="Straight Connector 191">
                <a:extLst>
                  <a:ext uri="{FF2B5EF4-FFF2-40B4-BE49-F238E27FC236}">
                    <a16:creationId xmlns:a16="http://schemas.microsoft.com/office/drawing/2014/main" id="{791A82C8-9BA1-D14D-B665-FD34FCAC572A}"/>
                  </a:ext>
                </a:extLst>
              </p:cNvPr>
              <p:cNvCxnSpPr>
                <a:cxnSpLocks/>
                <a:endCxn id="177" idx="2"/>
              </p:cNvCxnSpPr>
              <p:nvPr/>
            </p:nvCxnSpPr>
            <p:spPr>
              <a:xfrm flipV="1">
                <a:off x="4703248" y="2780351"/>
                <a:ext cx="504229" cy="601812"/>
              </a:xfrm>
              <a:prstGeom prst="line">
                <a:avLst/>
              </a:prstGeom>
              <a:grpFill/>
              <a:ln w="19050" cap="rnd" cmpd="sng" algn="ctr">
                <a:noFill/>
                <a:prstDash val="solid"/>
                <a:headEnd type="none" w="med" len="med"/>
                <a:tailEnd type="none" w="med" len="med"/>
              </a:ln>
              <a:effectLst/>
            </p:spPr>
          </p:cxnSp>
          <p:cxnSp>
            <p:nvCxnSpPr>
              <p:cNvPr id="193" name="Straight Connector 192">
                <a:extLst>
                  <a:ext uri="{FF2B5EF4-FFF2-40B4-BE49-F238E27FC236}">
                    <a16:creationId xmlns:a16="http://schemas.microsoft.com/office/drawing/2014/main" id="{4FF941C3-8295-004F-ABE8-3DAFB1A33E54}"/>
                  </a:ext>
                </a:extLst>
              </p:cNvPr>
              <p:cNvCxnSpPr>
                <a:cxnSpLocks/>
                <a:stCxn id="168" idx="3"/>
                <a:endCxn id="179" idx="2"/>
              </p:cNvCxnSpPr>
              <p:nvPr/>
            </p:nvCxnSpPr>
            <p:spPr>
              <a:xfrm flipV="1">
                <a:off x="4761748" y="3428999"/>
                <a:ext cx="445729" cy="3"/>
              </a:xfrm>
              <a:prstGeom prst="line">
                <a:avLst/>
              </a:prstGeom>
              <a:grpFill/>
              <a:ln w="19050" cap="rnd" cmpd="sng" algn="ctr">
                <a:noFill/>
                <a:prstDash val="solid"/>
                <a:headEnd type="none" w="med" len="med"/>
                <a:tailEnd type="none" w="med" len="med"/>
              </a:ln>
              <a:effectLst/>
            </p:spPr>
          </p:cxnSp>
          <p:cxnSp>
            <p:nvCxnSpPr>
              <p:cNvPr id="194" name="Straight Connector 193">
                <a:extLst>
                  <a:ext uri="{FF2B5EF4-FFF2-40B4-BE49-F238E27FC236}">
                    <a16:creationId xmlns:a16="http://schemas.microsoft.com/office/drawing/2014/main" id="{76DE04FE-0996-23BC-7D9F-E6D7B4BCB1E1}"/>
                  </a:ext>
                </a:extLst>
              </p:cNvPr>
              <p:cNvCxnSpPr>
                <a:cxnSpLocks/>
                <a:endCxn id="181" idx="2"/>
              </p:cNvCxnSpPr>
              <p:nvPr/>
            </p:nvCxnSpPr>
            <p:spPr>
              <a:xfrm>
                <a:off x="4706042" y="3482748"/>
                <a:ext cx="501435" cy="594901"/>
              </a:xfrm>
              <a:prstGeom prst="line">
                <a:avLst/>
              </a:prstGeom>
              <a:grpFill/>
              <a:ln w="19050" cap="rnd" cmpd="sng" algn="ctr">
                <a:noFill/>
                <a:prstDash val="solid"/>
                <a:headEnd type="none" w="med" len="med"/>
                <a:tailEnd type="none" w="med" len="med"/>
              </a:ln>
              <a:effectLst/>
            </p:spPr>
          </p:cxnSp>
          <p:cxnSp>
            <p:nvCxnSpPr>
              <p:cNvPr id="195" name="Straight Connector 194">
                <a:extLst>
                  <a:ext uri="{FF2B5EF4-FFF2-40B4-BE49-F238E27FC236}">
                    <a16:creationId xmlns:a16="http://schemas.microsoft.com/office/drawing/2014/main" id="{9DB82248-0289-3C37-FF71-D14FB9B1E6A0}"/>
                  </a:ext>
                </a:extLst>
              </p:cNvPr>
              <p:cNvCxnSpPr>
                <a:cxnSpLocks/>
                <a:stCxn id="178" idx="6"/>
              </p:cNvCxnSpPr>
              <p:nvPr/>
            </p:nvCxnSpPr>
            <p:spPr>
              <a:xfrm>
                <a:off x="6984522" y="2780351"/>
                <a:ext cx="501551" cy="601812"/>
              </a:xfrm>
              <a:prstGeom prst="line">
                <a:avLst/>
              </a:prstGeom>
              <a:grpFill/>
              <a:ln w="19050" cap="rnd" cmpd="sng" algn="ctr">
                <a:noFill/>
                <a:prstDash val="solid"/>
                <a:headEnd type="none" w="med" len="med"/>
                <a:tailEnd type="none" w="med" len="med"/>
              </a:ln>
              <a:effectLst/>
            </p:spPr>
          </p:cxnSp>
          <p:cxnSp>
            <p:nvCxnSpPr>
              <p:cNvPr id="196" name="Straight Connector 195">
                <a:extLst>
                  <a:ext uri="{FF2B5EF4-FFF2-40B4-BE49-F238E27FC236}">
                    <a16:creationId xmlns:a16="http://schemas.microsoft.com/office/drawing/2014/main" id="{5959610A-16A4-7F24-76AE-04163005CD44}"/>
                  </a:ext>
                </a:extLst>
              </p:cNvPr>
              <p:cNvCxnSpPr>
                <a:cxnSpLocks/>
                <a:stCxn id="180" idx="6"/>
                <a:endCxn id="169" idx="1"/>
              </p:cNvCxnSpPr>
              <p:nvPr/>
            </p:nvCxnSpPr>
            <p:spPr>
              <a:xfrm>
                <a:off x="6984522" y="3428999"/>
                <a:ext cx="445734" cy="3"/>
              </a:xfrm>
              <a:prstGeom prst="line">
                <a:avLst/>
              </a:prstGeom>
              <a:grpFill/>
              <a:ln w="19050" cap="rnd" cmpd="sng" algn="ctr">
                <a:noFill/>
                <a:prstDash val="solid"/>
                <a:headEnd type="none" w="med" len="med"/>
                <a:tailEnd type="none" w="med" len="med"/>
              </a:ln>
              <a:effectLst/>
            </p:spPr>
          </p:cxnSp>
          <p:cxnSp>
            <p:nvCxnSpPr>
              <p:cNvPr id="197" name="Straight Connector 196">
                <a:extLst>
                  <a:ext uri="{FF2B5EF4-FFF2-40B4-BE49-F238E27FC236}">
                    <a16:creationId xmlns:a16="http://schemas.microsoft.com/office/drawing/2014/main" id="{826AE3A0-F9BB-EEBD-BABE-365CC29BBDB2}"/>
                  </a:ext>
                </a:extLst>
              </p:cNvPr>
              <p:cNvCxnSpPr>
                <a:cxnSpLocks/>
                <a:stCxn id="182" idx="6"/>
              </p:cNvCxnSpPr>
              <p:nvPr/>
            </p:nvCxnSpPr>
            <p:spPr>
              <a:xfrm flipV="1">
                <a:off x="6984522" y="3477160"/>
                <a:ext cx="504345" cy="600489"/>
              </a:xfrm>
              <a:prstGeom prst="line">
                <a:avLst/>
              </a:prstGeom>
              <a:grpFill/>
              <a:ln w="19050" cap="rnd" cmpd="sng" algn="ctr">
                <a:noFill/>
                <a:prstDash val="solid"/>
                <a:headEnd type="none" w="med" len="med"/>
                <a:tailEnd type="none" w="med" len="med"/>
              </a:ln>
              <a:effectLst/>
            </p:spPr>
          </p:cxnSp>
        </p:grpSp>
        <p:grpSp>
          <p:nvGrpSpPr>
            <p:cNvPr id="167" name="circles">
              <a:extLst>
                <a:ext uri="{FF2B5EF4-FFF2-40B4-BE49-F238E27FC236}">
                  <a16:creationId xmlns:a16="http://schemas.microsoft.com/office/drawing/2014/main" id="{23D811B2-EA71-306A-09A6-A3B03916779C}"/>
                </a:ext>
              </a:extLst>
            </p:cNvPr>
            <p:cNvGrpSpPr/>
            <p:nvPr/>
          </p:nvGrpSpPr>
          <p:grpSpPr>
            <a:xfrm>
              <a:off x="5207477" y="2578830"/>
              <a:ext cx="1777045" cy="1700339"/>
              <a:chOff x="5207477" y="2578830"/>
              <a:chExt cx="1777045" cy="1700339"/>
            </a:xfrm>
            <a:grpFill/>
          </p:grpSpPr>
          <p:sp>
            <p:nvSpPr>
              <p:cNvPr id="177" name="Oval 176">
                <a:extLst>
                  <a:ext uri="{FF2B5EF4-FFF2-40B4-BE49-F238E27FC236}">
                    <a16:creationId xmlns:a16="http://schemas.microsoft.com/office/drawing/2014/main" id="{AF33070C-C1AF-EB2D-B366-E08EB031BC2D}"/>
                  </a:ext>
                </a:extLst>
              </p:cNvPr>
              <p:cNvSpPr/>
              <p:nvPr/>
            </p:nvSpPr>
            <p:spPr bwMode="auto">
              <a:xfrm>
                <a:off x="5207477" y="2578830"/>
                <a:ext cx="403041" cy="403041"/>
              </a:xfrm>
              <a:prstGeom prst="ellipse">
                <a:avLst/>
              </a:prstGeom>
              <a:grpFill/>
              <a:ln w="44450" cap="rnd" cmpd="sng" algn="ctr">
                <a:noFill/>
                <a:prstDash val="solid"/>
                <a:headEnd type="none" w="lg" len="med"/>
                <a:tailEnd type="none" w="lg" len="med"/>
              </a:ln>
              <a:effectLst>
                <a:outerShdw blurRad="63500" dist="127000" dir="2700000" algn="tl" rotWithShape="0">
                  <a:prstClr val="black">
                    <a:alpha val="50000"/>
                  </a:prst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564085"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noFill/>
                  <a:effectLst/>
                  <a:uLnTx/>
                  <a:uFillTx/>
                  <a:latin typeface="Segoe UI Variable display Semibol" pitchFamily="2" charset="0"/>
                  <a:ea typeface="Open Sans" panose="020B0606030504020204" pitchFamily="34" charset="0"/>
                  <a:cs typeface="Open Sans" panose="020B0606030504020204" pitchFamily="34" charset="0"/>
                </a:endParaRPr>
              </a:p>
            </p:txBody>
          </p:sp>
          <p:sp>
            <p:nvSpPr>
              <p:cNvPr id="178" name="Oval 177">
                <a:extLst>
                  <a:ext uri="{FF2B5EF4-FFF2-40B4-BE49-F238E27FC236}">
                    <a16:creationId xmlns:a16="http://schemas.microsoft.com/office/drawing/2014/main" id="{5BEB5829-0E20-1B44-0F03-3CC868D464E7}"/>
                  </a:ext>
                </a:extLst>
              </p:cNvPr>
              <p:cNvSpPr/>
              <p:nvPr/>
            </p:nvSpPr>
            <p:spPr bwMode="auto">
              <a:xfrm>
                <a:off x="6581481" y="2578830"/>
                <a:ext cx="403041" cy="403041"/>
              </a:xfrm>
              <a:prstGeom prst="ellipse">
                <a:avLst/>
              </a:prstGeom>
              <a:grpFill/>
              <a:ln w="44450" cap="rnd" cmpd="sng" algn="ctr">
                <a:noFill/>
                <a:prstDash val="solid"/>
                <a:headEnd type="none" w="lg" len="med"/>
                <a:tailEnd type="none" w="lg" len="med"/>
              </a:ln>
              <a:effectLst>
                <a:outerShdw blurRad="63500" dist="127000" dir="2700000" algn="tl" rotWithShape="0">
                  <a:prstClr val="black">
                    <a:alpha val="50000"/>
                  </a:prst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564085"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noFill/>
                  <a:effectLst/>
                  <a:uLnTx/>
                  <a:uFillTx/>
                  <a:latin typeface="Segoe UI Variable display Semibol" pitchFamily="2" charset="0"/>
                  <a:ea typeface="Open Sans" panose="020B0606030504020204" pitchFamily="34" charset="0"/>
                  <a:cs typeface="Open Sans" panose="020B0606030504020204" pitchFamily="34" charset="0"/>
                </a:endParaRPr>
              </a:p>
            </p:txBody>
          </p:sp>
          <p:sp>
            <p:nvSpPr>
              <p:cNvPr id="179" name="Oval 178">
                <a:extLst>
                  <a:ext uri="{FF2B5EF4-FFF2-40B4-BE49-F238E27FC236}">
                    <a16:creationId xmlns:a16="http://schemas.microsoft.com/office/drawing/2014/main" id="{C17FE11B-5ACD-E56C-22D0-6968483C2DEA}"/>
                  </a:ext>
                </a:extLst>
              </p:cNvPr>
              <p:cNvSpPr/>
              <p:nvPr/>
            </p:nvSpPr>
            <p:spPr bwMode="auto">
              <a:xfrm>
                <a:off x="5207477" y="3227478"/>
                <a:ext cx="403041" cy="403041"/>
              </a:xfrm>
              <a:prstGeom prst="ellipse">
                <a:avLst/>
              </a:prstGeom>
              <a:grpFill/>
              <a:ln w="44450" cap="rnd" cmpd="sng" algn="ctr">
                <a:noFill/>
                <a:prstDash val="solid"/>
                <a:headEnd type="none" w="lg" len="med"/>
                <a:tailEnd type="none" w="lg" len="med"/>
              </a:ln>
              <a:effectLst>
                <a:outerShdw blurRad="63500" dist="127000" dir="2700000" algn="tl" rotWithShape="0">
                  <a:prstClr val="black">
                    <a:alpha val="50000"/>
                  </a:prst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564085"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noFill/>
                  <a:effectLst/>
                  <a:uLnTx/>
                  <a:uFillTx/>
                  <a:latin typeface="Segoe UI Variable display Semibol" pitchFamily="2" charset="0"/>
                  <a:ea typeface="Open Sans" panose="020B0606030504020204" pitchFamily="34" charset="0"/>
                  <a:cs typeface="Open Sans" panose="020B0606030504020204" pitchFamily="34" charset="0"/>
                </a:endParaRPr>
              </a:p>
            </p:txBody>
          </p:sp>
          <p:sp>
            <p:nvSpPr>
              <p:cNvPr id="180" name="Oval 179">
                <a:extLst>
                  <a:ext uri="{FF2B5EF4-FFF2-40B4-BE49-F238E27FC236}">
                    <a16:creationId xmlns:a16="http://schemas.microsoft.com/office/drawing/2014/main" id="{72175084-1396-DFEA-C807-E17E7743F9C7}"/>
                  </a:ext>
                </a:extLst>
              </p:cNvPr>
              <p:cNvSpPr/>
              <p:nvPr/>
            </p:nvSpPr>
            <p:spPr bwMode="auto">
              <a:xfrm>
                <a:off x="6581481" y="3227478"/>
                <a:ext cx="403041" cy="403041"/>
              </a:xfrm>
              <a:prstGeom prst="ellipse">
                <a:avLst/>
              </a:prstGeom>
              <a:grpFill/>
              <a:ln w="44450" cap="rnd" cmpd="sng" algn="ctr">
                <a:noFill/>
                <a:prstDash val="solid"/>
                <a:headEnd type="none" w="lg" len="med"/>
                <a:tailEnd type="none" w="lg" len="med"/>
              </a:ln>
              <a:effectLst>
                <a:outerShdw blurRad="63500" dist="127000" dir="2700000" algn="tl" rotWithShape="0">
                  <a:prstClr val="black">
                    <a:alpha val="50000"/>
                  </a:prst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564085"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noFill/>
                  <a:effectLst/>
                  <a:uLnTx/>
                  <a:uFillTx/>
                  <a:latin typeface="Segoe UI Variable display Semibol" pitchFamily="2" charset="0"/>
                  <a:ea typeface="Open Sans" panose="020B0606030504020204" pitchFamily="34" charset="0"/>
                  <a:cs typeface="Open Sans" panose="020B0606030504020204" pitchFamily="34" charset="0"/>
                </a:endParaRPr>
              </a:p>
            </p:txBody>
          </p:sp>
          <p:sp>
            <p:nvSpPr>
              <p:cNvPr id="181" name="Oval 180">
                <a:extLst>
                  <a:ext uri="{FF2B5EF4-FFF2-40B4-BE49-F238E27FC236}">
                    <a16:creationId xmlns:a16="http://schemas.microsoft.com/office/drawing/2014/main" id="{6D4C15D3-2ACC-1FEE-7EDB-ED1EA419CD53}"/>
                  </a:ext>
                </a:extLst>
              </p:cNvPr>
              <p:cNvSpPr/>
              <p:nvPr/>
            </p:nvSpPr>
            <p:spPr bwMode="auto">
              <a:xfrm>
                <a:off x="5207477" y="3876128"/>
                <a:ext cx="403041" cy="403041"/>
              </a:xfrm>
              <a:prstGeom prst="ellipse">
                <a:avLst/>
              </a:prstGeom>
              <a:grpFill/>
              <a:ln w="44450" cap="rnd" cmpd="sng" algn="ctr">
                <a:noFill/>
                <a:prstDash val="solid"/>
                <a:headEnd type="none" w="lg" len="med"/>
                <a:tailEnd type="none" w="lg" len="med"/>
              </a:ln>
              <a:effectLst>
                <a:outerShdw blurRad="63500" dist="127000" dir="2700000" algn="tl" rotWithShape="0">
                  <a:prstClr val="black">
                    <a:alpha val="50000"/>
                  </a:prst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564085"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noFill/>
                  <a:effectLst/>
                  <a:uLnTx/>
                  <a:uFillTx/>
                  <a:latin typeface="Segoe UI Variable display Semibol" pitchFamily="2" charset="0"/>
                  <a:ea typeface="Open Sans" panose="020B0606030504020204" pitchFamily="34" charset="0"/>
                  <a:cs typeface="Open Sans" panose="020B0606030504020204" pitchFamily="34" charset="0"/>
                </a:endParaRPr>
              </a:p>
            </p:txBody>
          </p:sp>
          <p:sp>
            <p:nvSpPr>
              <p:cNvPr id="182" name="Oval 181">
                <a:extLst>
                  <a:ext uri="{FF2B5EF4-FFF2-40B4-BE49-F238E27FC236}">
                    <a16:creationId xmlns:a16="http://schemas.microsoft.com/office/drawing/2014/main" id="{CE16780A-42BA-3EF7-D1F4-2C1D6877EE3E}"/>
                  </a:ext>
                </a:extLst>
              </p:cNvPr>
              <p:cNvSpPr/>
              <p:nvPr/>
            </p:nvSpPr>
            <p:spPr bwMode="auto">
              <a:xfrm>
                <a:off x="6581481" y="3876128"/>
                <a:ext cx="403041" cy="403041"/>
              </a:xfrm>
              <a:prstGeom prst="ellipse">
                <a:avLst/>
              </a:prstGeom>
              <a:grpFill/>
              <a:ln w="44450" cap="rnd" cmpd="sng" algn="ctr">
                <a:noFill/>
                <a:prstDash val="solid"/>
                <a:headEnd type="none" w="lg" len="med"/>
                <a:tailEnd type="none" w="lg" len="med"/>
              </a:ln>
              <a:effectLst>
                <a:outerShdw blurRad="63500" dist="127000" dir="2700000" algn="tl" rotWithShape="0">
                  <a:prstClr val="black">
                    <a:alpha val="50000"/>
                  </a:prst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564085"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noFill/>
                  <a:effectLst/>
                  <a:uLnTx/>
                  <a:uFillTx/>
                  <a:latin typeface="Segoe UI Variable display Semibol" pitchFamily="2" charset="0"/>
                  <a:ea typeface="Open Sans" panose="020B0606030504020204" pitchFamily="34" charset="0"/>
                  <a:cs typeface="Open Sans" panose="020B0606030504020204" pitchFamily="34" charset="0"/>
                </a:endParaRPr>
              </a:p>
            </p:txBody>
          </p:sp>
        </p:grpSp>
        <p:sp>
          <p:nvSpPr>
            <p:cNvPr id="168" name="Rectangle: Rounded Corners 167">
              <a:extLst>
                <a:ext uri="{FF2B5EF4-FFF2-40B4-BE49-F238E27FC236}">
                  <a16:creationId xmlns:a16="http://schemas.microsoft.com/office/drawing/2014/main" id="{91EE8CA7-14E5-23B0-F971-475CD4428FD3}"/>
                </a:ext>
              </a:extLst>
            </p:cNvPr>
            <p:cNvSpPr/>
            <p:nvPr/>
          </p:nvSpPr>
          <p:spPr bwMode="auto">
            <a:xfrm>
              <a:off x="3655324" y="3174640"/>
              <a:ext cx="1106424" cy="508724"/>
            </a:xfrm>
            <a:prstGeom prst="roundRect">
              <a:avLst>
                <a:gd name="adj" fmla="val 50000"/>
              </a:avLst>
            </a:prstGeom>
            <a:grpFill/>
            <a:ln w="1905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91F2C"/>
                </a:solidFill>
                <a:effectLst/>
                <a:uLnTx/>
                <a:uFillTx/>
                <a:latin typeface="Segoe UI"/>
                <a:ea typeface="+mn-ea"/>
                <a:cs typeface="Segoe UI" pitchFamily="34" charset="0"/>
              </a:endParaRPr>
            </a:p>
          </p:txBody>
        </p:sp>
        <p:sp>
          <p:nvSpPr>
            <p:cNvPr id="169" name="Rectangle: Rounded Corners 168">
              <a:extLst>
                <a:ext uri="{FF2B5EF4-FFF2-40B4-BE49-F238E27FC236}">
                  <a16:creationId xmlns:a16="http://schemas.microsoft.com/office/drawing/2014/main" id="{A71325D4-BF1C-844D-8834-EDBE48BF949D}"/>
                </a:ext>
              </a:extLst>
            </p:cNvPr>
            <p:cNvSpPr/>
            <p:nvPr/>
          </p:nvSpPr>
          <p:spPr bwMode="auto">
            <a:xfrm>
              <a:off x="7430256" y="3174640"/>
              <a:ext cx="1106424" cy="508724"/>
            </a:xfrm>
            <a:prstGeom prst="roundRect">
              <a:avLst>
                <a:gd name="adj" fmla="val 50000"/>
              </a:avLst>
            </a:prstGeom>
            <a:grpFill/>
            <a:ln w="1905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91F2C"/>
                </a:solidFill>
                <a:effectLst/>
                <a:uLnTx/>
                <a:uFillTx/>
                <a:latin typeface="Segoe UI"/>
                <a:ea typeface="+mn-ea"/>
                <a:cs typeface="Segoe UI" pitchFamily="34" charset="0"/>
              </a:endParaRPr>
            </a:p>
          </p:txBody>
        </p:sp>
        <p:grpSp>
          <p:nvGrpSpPr>
            <p:cNvPr id="170" name="icons">
              <a:extLst>
                <a:ext uri="{FF2B5EF4-FFF2-40B4-BE49-F238E27FC236}">
                  <a16:creationId xmlns:a16="http://schemas.microsoft.com/office/drawing/2014/main" id="{127987C2-1D28-20BF-CCD4-BA73BB146EE6}"/>
                </a:ext>
              </a:extLst>
            </p:cNvPr>
            <p:cNvGrpSpPr/>
            <p:nvPr/>
          </p:nvGrpSpPr>
          <p:grpSpPr>
            <a:xfrm>
              <a:off x="5332797" y="2691114"/>
              <a:ext cx="1536327" cy="1470075"/>
              <a:chOff x="5332797" y="2691114"/>
              <a:chExt cx="1536327" cy="1470075"/>
            </a:xfrm>
            <a:grpFill/>
          </p:grpSpPr>
          <p:sp>
            <p:nvSpPr>
              <p:cNvPr id="171" name="Graphic 27">
                <a:extLst>
                  <a:ext uri="{FF2B5EF4-FFF2-40B4-BE49-F238E27FC236}">
                    <a16:creationId xmlns:a16="http://schemas.microsoft.com/office/drawing/2014/main" id="{7A192D89-B5E7-0626-4BAA-4B46E318AA58}"/>
                  </a:ext>
                </a:extLst>
              </p:cNvPr>
              <p:cNvSpPr>
                <a:spLocks noChangeAspect="1"/>
              </p:cNvSpPr>
              <p:nvPr/>
            </p:nvSpPr>
            <p:spPr>
              <a:xfrm>
                <a:off x="6712940" y="3353857"/>
                <a:ext cx="150282" cy="150282"/>
              </a:xfrm>
              <a:custGeom>
                <a:avLst/>
                <a:gdLst>
                  <a:gd name="connsiteX0" fmla="*/ 161925 w 200025"/>
                  <a:gd name="connsiteY0" fmla="*/ 109538 h 200025"/>
                  <a:gd name="connsiteX1" fmla="*/ 168688 w 200025"/>
                  <a:gd name="connsiteY1" fmla="*/ 92869 h 200025"/>
                  <a:gd name="connsiteX2" fmla="*/ 104775 w 200025"/>
                  <a:gd name="connsiteY2" fmla="*/ 92869 h 200025"/>
                  <a:gd name="connsiteX3" fmla="*/ 88106 w 200025"/>
                  <a:gd name="connsiteY3" fmla="*/ 76200 h 200025"/>
                  <a:gd name="connsiteX4" fmla="*/ 88106 w 200025"/>
                  <a:gd name="connsiteY4" fmla="*/ 0 h 200025"/>
                  <a:gd name="connsiteX5" fmla="*/ 0 w 200025"/>
                  <a:gd name="connsiteY5" fmla="*/ 90488 h 200025"/>
                  <a:gd name="connsiteX6" fmla="*/ 85725 w 200025"/>
                  <a:gd name="connsiteY6" fmla="*/ 180880 h 200025"/>
                  <a:gd name="connsiteX7" fmla="*/ 85725 w 200025"/>
                  <a:gd name="connsiteY7" fmla="*/ 166688 h 200025"/>
                  <a:gd name="connsiteX8" fmla="*/ 109538 w 200025"/>
                  <a:gd name="connsiteY8" fmla="*/ 142875 h 200025"/>
                  <a:gd name="connsiteX9" fmla="*/ 123825 w 200025"/>
                  <a:gd name="connsiteY9" fmla="*/ 147638 h 200025"/>
                  <a:gd name="connsiteX10" fmla="*/ 123825 w 200025"/>
                  <a:gd name="connsiteY10" fmla="*/ 138113 h 200025"/>
                  <a:gd name="connsiteX11" fmla="*/ 147638 w 200025"/>
                  <a:gd name="connsiteY11" fmla="*/ 114300 h 200025"/>
                  <a:gd name="connsiteX12" fmla="*/ 161925 w 200025"/>
                  <a:gd name="connsiteY12" fmla="*/ 119063 h 200025"/>
                  <a:gd name="connsiteX13" fmla="*/ 161925 w 200025"/>
                  <a:gd name="connsiteY13" fmla="*/ 109538 h 200025"/>
                  <a:gd name="connsiteX14" fmla="*/ 102394 w 200025"/>
                  <a:gd name="connsiteY14" fmla="*/ 762 h 200025"/>
                  <a:gd name="connsiteX15" fmla="*/ 102394 w 200025"/>
                  <a:gd name="connsiteY15" fmla="*/ 76200 h 200025"/>
                  <a:gd name="connsiteX16" fmla="*/ 104775 w 200025"/>
                  <a:gd name="connsiteY16" fmla="*/ 78581 h 200025"/>
                  <a:gd name="connsiteX17" fmla="*/ 180213 w 200025"/>
                  <a:gd name="connsiteY17" fmla="*/ 78581 h 200025"/>
                  <a:gd name="connsiteX18" fmla="*/ 102394 w 200025"/>
                  <a:gd name="connsiteY18" fmla="*/ 762 h 200025"/>
                  <a:gd name="connsiteX19" fmla="*/ 185738 w 200025"/>
                  <a:gd name="connsiteY19" fmla="*/ 95250 h 200025"/>
                  <a:gd name="connsiteX20" fmla="*/ 171450 w 200025"/>
                  <a:gd name="connsiteY20" fmla="*/ 109538 h 200025"/>
                  <a:gd name="connsiteX21" fmla="*/ 171450 w 200025"/>
                  <a:gd name="connsiteY21" fmla="*/ 185738 h 200025"/>
                  <a:gd name="connsiteX22" fmla="*/ 185738 w 200025"/>
                  <a:gd name="connsiteY22" fmla="*/ 200025 h 200025"/>
                  <a:gd name="connsiteX23" fmla="*/ 200025 w 200025"/>
                  <a:gd name="connsiteY23" fmla="*/ 185738 h 200025"/>
                  <a:gd name="connsiteX24" fmla="*/ 200025 w 200025"/>
                  <a:gd name="connsiteY24" fmla="*/ 109538 h 200025"/>
                  <a:gd name="connsiteX25" fmla="*/ 185738 w 200025"/>
                  <a:gd name="connsiteY25" fmla="*/ 95250 h 200025"/>
                  <a:gd name="connsiteX26" fmla="*/ 109538 w 200025"/>
                  <a:gd name="connsiteY26" fmla="*/ 152400 h 200025"/>
                  <a:gd name="connsiteX27" fmla="*/ 95250 w 200025"/>
                  <a:gd name="connsiteY27" fmla="*/ 166688 h 200025"/>
                  <a:gd name="connsiteX28" fmla="*/ 95250 w 200025"/>
                  <a:gd name="connsiteY28" fmla="*/ 185738 h 200025"/>
                  <a:gd name="connsiteX29" fmla="*/ 109538 w 200025"/>
                  <a:gd name="connsiteY29" fmla="*/ 200025 h 200025"/>
                  <a:gd name="connsiteX30" fmla="*/ 123825 w 200025"/>
                  <a:gd name="connsiteY30" fmla="*/ 185738 h 200025"/>
                  <a:gd name="connsiteX31" fmla="*/ 123825 w 200025"/>
                  <a:gd name="connsiteY31" fmla="*/ 166688 h 200025"/>
                  <a:gd name="connsiteX32" fmla="*/ 109538 w 200025"/>
                  <a:gd name="connsiteY32" fmla="*/ 152400 h 200025"/>
                  <a:gd name="connsiteX33" fmla="*/ 133350 w 200025"/>
                  <a:gd name="connsiteY33" fmla="*/ 138113 h 200025"/>
                  <a:gd name="connsiteX34" fmla="*/ 147638 w 200025"/>
                  <a:gd name="connsiteY34" fmla="*/ 123825 h 200025"/>
                  <a:gd name="connsiteX35" fmla="*/ 161925 w 200025"/>
                  <a:gd name="connsiteY35" fmla="*/ 138113 h 200025"/>
                  <a:gd name="connsiteX36" fmla="*/ 161925 w 200025"/>
                  <a:gd name="connsiteY36" fmla="*/ 185738 h 200025"/>
                  <a:gd name="connsiteX37" fmla="*/ 147638 w 200025"/>
                  <a:gd name="connsiteY37" fmla="*/ 200025 h 200025"/>
                  <a:gd name="connsiteX38" fmla="*/ 133350 w 200025"/>
                  <a:gd name="connsiteY38" fmla="*/ 185738 h 200025"/>
                  <a:gd name="connsiteX39" fmla="*/ 133350 w 200025"/>
                  <a:gd name="connsiteY39" fmla="*/ 138113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00025" h="200025">
                    <a:moveTo>
                      <a:pt x="161925" y="109538"/>
                    </a:moveTo>
                    <a:cubicBezTo>
                      <a:pt x="161925" y="103061"/>
                      <a:pt x="164497" y="97155"/>
                      <a:pt x="168688" y="92869"/>
                    </a:cubicBezTo>
                    <a:lnTo>
                      <a:pt x="104775" y="92869"/>
                    </a:lnTo>
                    <a:cubicBezTo>
                      <a:pt x="95536" y="92869"/>
                      <a:pt x="88106" y="85439"/>
                      <a:pt x="88106" y="76200"/>
                    </a:cubicBezTo>
                    <a:lnTo>
                      <a:pt x="88106" y="0"/>
                    </a:lnTo>
                    <a:cubicBezTo>
                      <a:pt x="39243" y="1238"/>
                      <a:pt x="0" y="41243"/>
                      <a:pt x="0" y="90488"/>
                    </a:cubicBezTo>
                    <a:cubicBezTo>
                      <a:pt x="0" y="139732"/>
                      <a:pt x="38005" y="178403"/>
                      <a:pt x="85725" y="180880"/>
                    </a:cubicBezTo>
                    <a:lnTo>
                      <a:pt x="85725" y="166688"/>
                    </a:lnTo>
                    <a:cubicBezTo>
                      <a:pt x="85725" y="153543"/>
                      <a:pt x="96393" y="142875"/>
                      <a:pt x="109538" y="142875"/>
                    </a:cubicBezTo>
                    <a:cubicBezTo>
                      <a:pt x="114872" y="142875"/>
                      <a:pt x="119825" y="144685"/>
                      <a:pt x="123825" y="147638"/>
                    </a:cubicBezTo>
                    <a:lnTo>
                      <a:pt x="123825" y="138113"/>
                    </a:lnTo>
                    <a:cubicBezTo>
                      <a:pt x="123825" y="124968"/>
                      <a:pt x="134493" y="114300"/>
                      <a:pt x="147638" y="114300"/>
                    </a:cubicBezTo>
                    <a:cubicBezTo>
                      <a:pt x="152972" y="114300"/>
                      <a:pt x="157925" y="116110"/>
                      <a:pt x="161925" y="119063"/>
                    </a:cubicBezTo>
                    <a:lnTo>
                      <a:pt x="161925" y="109538"/>
                    </a:lnTo>
                    <a:close/>
                    <a:moveTo>
                      <a:pt x="102394" y="762"/>
                    </a:moveTo>
                    <a:lnTo>
                      <a:pt x="102394" y="76200"/>
                    </a:lnTo>
                    <a:cubicBezTo>
                      <a:pt x="102394" y="77534"/>
                      <a:pt x="103442" y="78581"/>
                      <a:pt x="104775" y="78581"/>
                    </a:cubicBezTo>
                    <a:lnTo>
                      <a:pt x="180213" y="78581"/>
                    </a:lnTo>
                    <a:cubicBezTo>
                      <a:pt x="174879" y="38100"/>
                      <a:pt x="142875" y="6096"/>
                      <a:pt x="102394" y="762"/>
                    </a:cubicBezTo>
                    <a:close/>
                    <a:moveTo>
                      <a:pt x="185738" y="95250"/>
                    </a:moveTo>
                    <a:cubicBezTo>
                      <a:pt x="177832" y="95250"/>
                      <a:pt x="171450" y="101632"/>
                      <a:pt x="171450" y="109538"/>
                    </a:cubicBezTo>
                    <a:lnTo>
                      <a:pt x="171450" y="185738"/>
                    </a:lnTo>
                    <a:cubicBezTo>
                      <a:pt x="171450" y="193643"/>
                      <a:pt x="177832" y="200025"/>
                      <a:pt x="185738" y="200025"/>
                    </a:cubicBezTo>
                    <a:cubicBezTo>
                      <a:pt x="193643" y="200025"/>
                      <a:pt x="200025" y="193643"/>
                      <a:pt x="200025" y="185738"/>
                    </a:cubicBezTo>
                    <a:lnTo>
                      <a:pt x="200025" y="109538"/>
                    </a:lnTo>
                    <a:cubicBezTo>
                      <a:pt x="200025" y="101632"/>
                      <a:pt x="193643" y="95250"/>
                      <a:pt x="185738" y="95250"/>
                    </a:cubicBezTo>
                    <a:close/>
                    <a:moveTo>
                      <a:pt x="109538" y="152400"/>
                    </a:moveTo>
                    <a:cubicBezTo>
                      <a:pt x="101632" y="152400"/>
                      <a:pt x="95250" y="158782"/>
                      <a:pt x="95250" y="166688"/>
                    </a:cubicBezTo>
                    <a:lnTo>
                      <a:pt x="95250" y="185738"/>
                    </a:lnTo>
                    <a:cubicBezTo>
                      <a:pt x="95250" y="193643"/>
                      <a:pt x="101632" y="200025"/>
                      <a:pt x="109538" y="200025"/>
                    </a:cubicBezTo>
                    <a:cubicBezTo>
                      <a:pt x="117443" y="200025"/>
                      <a:pt x="123825" y="193643"/>
                      <a:pt x="123825" y="185738"/>
                    </a:cubicBezTo>
                    <a:lnTo>
                      <a:pt x="123825" y="166688"/>
                    </a:lnTo>
                    <a:cubicBezTo>
                      <a:pt x="123825" y="158782"/>
                      <a:pt x="117443" y="152400"/>
                      <a:pt x="109538" y="152400"/>
                    </a:cubicBezTo>
                    <a:close/>
                    <a:moveTo>
                      <a:pt x="133350" y="138113"/>
                    </a:moveTo>
                    <a:cubicBezTo>
                      <a:pt x="133350" y="130207"/>
                      <a:pt x="139732" y="123825"/>
                      <a:pt x="147638" y="123825"/>
                    </a:cubicBezTo>
                    <a:cubicBezTo>
                      <a:pt x="155543" y="123825"/>
                      <a:pt x="161925" y="130207"/>
                      <a:pt x="161925" y="138113"/>
                    </a:cubicBezTo>
                    <a:lnTo>
                      <a:pt x="161925" y="185738"/>
                    </a:lnTo>
                    <a:cubicBezTo>
                      <a:pt x="161925" y="193643"/>
                      <a:pt x="155543" y="200025"/>
                      <a:pt x="147638" y="200025"/>
                    </a:cubicBezTo>
                    <a:cubicBezTo>
                      <a:pt x="139732" y="200025"/>
                      <a:pt x="133350" y="193643"/>
                      <a:pt x="133350" y="185738"/>
                    </a:cubicBezTo>
                    <a:lnTo>
                      <a:pt x="133350" y="13811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72" name="Graphic 43">
                <a:extLst>
                  <a:ext uri="{FF2B5EF4-FFF2-40B4-BE49-F238E27FC236}">
                    <a16:creationId xmlns:a16="http://schemas.microsoft.com/office/drawing/2014/main" id="{EEDE9FEF-22A7-A110-CAC4-2AC45A04EF7F}"/>
                  </a:ext>
                </a:extLst>
              </p:cNvPr>
              <p:cNvSpPr>
                <a:spLocks noChangeAspect="1"/>
              </p:cNvSpPr>
              <p:nvPr/>
            </p:nvSpPr>
            <p:spPr>
              <a:xfrm>
                <a:off x="5332797" y="3352798"/>
                <a:ext cx="152400" cy="152400"/>
              </a:xfrm>
              <a:custGeom>
                <a:avLst/>
                <a:gdLst>
                  <a:gd name="connsiteX0" fmla="*/ 23813 w 152400"/>
                  <a:gd name="connsiteY0" fmla="*/ 0 h 152400"/>
                  <a:gd name="connsiteX1" fmla="*/ 0 w 152400"/>
                  <a:gd name="connsiteY1" fmla="*/ 23813 h 152400"/>
                  <a:gd name="connsiteX2" fmla="*/ 0 w 152400"/>
                  <a:gd name="connsiteY2" fmla="*/ 100013 h 152400"/>
                  <a:gd name="connsiteX3" fmla="*/ 23813 w 152400"/>
                  <a:gd name="connsiteY3" fmla="*/ 123825 h 152400"/>
                  <a:gd name="connsiteX4" fmla="*/ 100013 w 152400"/>
                  <a:gd name="connsiteY4" fmla="*/ 123825 h 152400"/>
                  <a:gd name="connsiteX5" fmla="*/ 123825 w 152400"/>
                  <a:gd name="connsiteY5" fmla="*/ 100013 h 152400"/>
                  <a:gd name="connsiteX6" fmla="*/ 123825 w 152400"/>
                  <a:gd name="connsiteY6" fmla="*/ 23813 h 152400"/>
                  <a:gd name="connsiteX7" fmla="*/ 100013 w 152400"/>
                  <a:gd name="connsiteY7" fmla="*/ 0 h 152400"/>
                  <a:gd name="connsiteX8" fmla="*/ 23813 w 152400"/>
                  <a:gd name="connsiteY8" fmla="*/ 0 h 152400"/>
                  <a:gd name="connsiteX9" fmla="*/ 9525 w 152400"/>
                  <a:gd name="connsiteY9" fmla="*/ 100013 h 152400"/>
                  <a:gd name="connsiteX10" fmla="*/ 9525 w 152400"/>
                  <a:gd name="connsiteY10" fmla="*/ 38100 h 152400"/>
                  <a:gd name="connsiteX11" fmla="*/ 114300 w 152400"/>
                  <a:gd name="connsiteY11" fmla="*/ 38100 h 152400"/>
                  <a:gd name="connsiteX12" fmla="*/ 114300 w 152400"/>
                  <a:gd name="connsiteY12" fmla="*/ 100013 h 152400"/>
                  <a:gd name="connsiteX13" fmla="*/ 100013 w 152400"/>
                  <a:gd name="connsiteY13" fmla="*/ 114300 h 152400"/>
                  <a:gd name="connsiteX14" fmla="*/ 23813 w 152400"/>
                  <a:gd name="connsiteY14" fmla="*/ 114300 h 152400"/>
                  <a:gd name="connsiteX15" fmla="*/ 9525 w 152400"/>
                  <a:gd name="connsiteY15" fmla="*/ 100013 h 152400"/>
                  <a:gd name="connsiteX16" fmla="*/ 52388 w 152400"/>
                  <a:gd name="connsiteY16" fmla="*/ 152400 h 152400"/>
                  <a:gd name="connsiteX17" fmla="*/ 29051 w 152400"/>
                  <a:gd name="connsiteY17" fmla="*/ 133350 h 152400"/>
                  <a:gd name="connsiteX18" fmla="*/ 38957 w 152400"/>
                  <a:gd name="connsiteY18" fmla="*/ 133350 h 152400"/>
                  <a:gd name="connsiteX19" fmla="*/ 52388 w 152400"/>
                  <a:gd name="connsiteY19" fmla="*/ 142875 h 152400"/>
                  <a:gd name="connsiteX20" fmla="*/ 114300 w 152400"/>
                  <a:gd name="connsiteY20" fmla="*/ 142875 h 152400"/>
                  <a:gd name="connsiteX21" fmla="*/ 142875 w 152400"/>
                  <a:gd name="connsiteY21" fmla="*/ 114300 h 152400"/>
                  <a:gd name="connsiteX22" fmla="*/ 142875 w 152400"/>
                  <a:gd name="connsiteY22" fmla="*/ 52388 h 152400"/>
                  <a:gd name="connsiteX23" fmla="*/ 133350 w 152400"/>
                  <a:gd name="connsiteY23" fmla="*/ 38957 h 152400"/>
                  <a:gd name="connsiteX24" fmla="*/ 133350 w 152400"/>
                  <a:gd name="connsiteY24" fmla="*/ 29051 h 152400"/>
                  <a:gd name="connsiteX25" fmla="*/ 152400 w 152400"/>
                  <a:gd name="connsiteY25" fmla="*/ 52388 h 152400"/>
                  <a:gd name="connsiteX26" fmla="*/ 152400 w 152400"/>
                  <a:gd name="connsiteY26" fmla="*/ 114300 h 152400"/>
                  <a:gd name="connsiteX27" fmla="*/ 114300 w 152400"/>
                  <a:gd name="connsiteY27" fmla="*/ 152400 h 152400"/>
                  <a:gd name="connsiteX28" fmla="*/ 52388 w 152400"/>
                  <a:gd name="connsiteY28" fmla="*/ 152400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52400" h="152400">
                    <a:moveTo>
                      <a:pt x="23813" y="0"/>
                    </a:moveTo>
                    <a:cubicBezTo>
                      <a:pt x="10668" y="0"/>
                      <a:pt x="0" y="10668"/>
                      <a:pt x="0" y="23813"/>
                    </a:cubicBezTo>
                    <a:lnTo>
                      <a:pt x="0" y="100013"/>
                    </a:lnTo>
                    <a:cubicBezTo>
                      <a:pt x="0" y="113157"/>
                      <a:pt x="10668" y="123825"/>
                      <a:pt x="23813" y="123825"/>
                    </a:cubicBezTo>
                    <a:lnTo>
                      <a:pt x="100013" y="123825"/>
                    </a:lnTo>
                    <a:cubicBezTo>
                      <a:pt x="113157" y="123825"/>
                      <a:pt x="123825" y="113157"/>
                      <a:pt x="123825" y="100013"/>
                    </a:cubicBezTo>
                    <a:lnTo>
                      <a:pt x="123825" y="23813"/>
                    </a:lnTo>
                    <a:cubicBezTo>
                      <a:pt x="123825" y="10668"/>
                      <a:pt x="113157" y="0"/>
                      <a:pt x="100013" y="0"/>
                    </a:cubicBezTo>
                    <a:lnTo>
                      <a:pt x="23813" y="0"/>
                    </a:lnTo>
                    <a:close/>
                    <a:moveTo>
                      <a:pt x="9525" y="100013"/>
                    </a:moveTo>
                    <a:lnTo>
                      <a:pt x="9525" y="38100"/>
                    </a:lnTo>
                    <a:lnTo>
                      <a:pt x="114300" y="38100"/>
                    </a:lnTo>
                    <a:lnTo>
                      <a:pt x="114300" y="100013"/>
                    </a:lnTo>
                    <a:cubicBezTo>
                      <a:pt x="114300" y="107918"/>
                      <a:pt x="107918" y="114300"/>
                      <a:pt x="100013" y="114300"/>
                    </a:cubicBezTo>
                    <a:lnTo>
                      <a:pt x="23813" y="114300"/>
                    </a:lnTo>
                    <a:cubicBezTo>
                      <a:pt x="15907" y="114300"/>
                      <a:pt x="9525" y="107918"/>
                      <a:pt x="9525" y="100013"/>
                    </a:cubicBezTo>
                    <a:close/>
                    <a:moveTo>
                      <a:pt x="52388" y="152400"/>
                    </a:moveTo>
                    <a:cubicBezTo>
                      <a:pt x="40862" y="152400"/>
                      <a:pt x="31242" y="144209"/>
                      <a:pt x="29051" y="133350"/>
                    </a:cubicBezTo>
                    <a:lnTo>
                      <a:pt x="38957" y="133350"/>
                    </a:lnTo>
                    <a:cubicBezTo>
                      <a:pt x="40958" y="138875"/>
                      <a:pt x="46196" y="142875"/>
                      <a:pt x="52388" y="142875"/>
                    </a:cubicBezTo>
                    <a:lnTo>
                      <a:pt x="114300" y="142875"/>
                    </a:lnTo>
                    <a:cubicBezTo>
                      <a:pt x="130112" y="142875"/>
                      <a:pt x="142875" y="130112"/>
                      <a:pt x="142875" y="114300"/>
                    </a:cubicBezTo>
                    <a:lnTo>
                      <a:pt x="142875" y="52388"/>
                    </a:lnTo>
                    <a:cubicBezTo>
                      <a:pt x="142875" y="46196"/>
                      <a:pt x="138875" y="40862"/>
                      <a:pt x="133350" y="38957"/>
                    </a:cubicBezTo>
                    <a:lnTo>
                      <a:pt x="133350" y="29051"/>
                    </a:lnTo>
                    <a:cubicBezTo>
                      <a:pt x="144209" y="31242"/>
                      <a:pt x="152400" y="40862"/>
                      <a:pt x="152400" y="52388"/>
                    </a:cubicBezTo>
                    <a:lnTo>
                      <a:pt x="152400" y="114300"/>
                    </a:lnTo>
                    <a:cubicBezTo>
                      <a:pt x="152400" y="135350"/>
                      <a:pt x="135350" y="152400"/>
                      <a:pt x="114300" y="152400"/>
                    </a:cubicBezTo>
                    <a:lnTo>
                      <a:pt x="52388" y="152400"/>
                    </a:lnTo>
                    <a:close/>
                  </a:path>
                </a:pathLst>
              </a:custGeom>
              <a:grp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73" name="Graphic 46">
                <a:extLst>
                  <a:ext uri="{FF2B5EF4-FFF2-40B4-BE49-F238E27FC236}">
                    <a16:creationId xmlns:a16="http://schemas.microsoft.com/office/drawing/2014/main" id="{EC2350E8-C861-5789-27EB-FC35B28BD042}"/>
                  </a:ext>
                </a:extLst>
              </p:cNvPr>
              <p:cNvSpPr>
                <a:spLocks noChangeAspect="1"/>
              </p:cNvSpPr>
              <p:nvPr/>
            </p:nvSpPr>
            <p:spPr>
              <a:xfrm>
                <a:off x="5346568" y="2691114"/>
                <a:ext cx="124858" cy="158153"/>
              </a:xfrm>
              <a:custGeom>
                <a:avLst/>
                <a:gdLst>
                  <a:gd name="connsiteX0" fmla="*/ 152400 w 285750"/>
                  <a:gd name="connsiteY0" fmla="*/ 92869 h 361950"/>
                  <a:gd name="connsiteX1" fmla="*/ 152400 w 285750"/>
                  <a:gd name="connsiteY1" fmla="*/ 0 h 361950"/>
                  <a:gd name="connsiteX2" fmla="*/ 88106 w 285750"/>
                  <a:gd name="connsiteY2" fmla="*/ 0 h 361950"/>
                  <a:gd name="connsiteX3" fmla="*/ 47625 w 285750"/>
                  <a:gd name="connsiteY3" fmla="*/ 40481 h 361950"/>
                  <a:gd name="connsiteX4" fmla="*/ 47625 w 285750"/>
                  <a:gd name="connsiteY4" fmla="*/ 273844 h 361950"/>
                  <a:gd name="connsiteX5" fmla="*/ 88106 w 285750"/>
                  <a:gd name="connsiteY5" fmla="*/ 314325 h 361950"/>
                  <a:gd name="connsiteX6" fmla="*/ 245269 w 285750"/>
                  <a:gd name="connsiteY6" fmla="*/ 314325 h 361950"/>
                  <a:gd name="connsiteX7" fmla="*/ 285750 w 285750"/>
                  <a:gd name="connsiteY7" fmla="*/ 273844 h 361950"/>
                  <a:gd name="connsiteX8" fmla="*/ 285750 w 285750"/>
                  <a:gd name="connsiteY8" fmla="*/ 133350 h 361950"/>
                  <a:gd name="connsiteX9" fmla="*/ 192881 w 285750"/>
                  <a:gd name="connsiteY9" fmla="*/ 133350 h 361950"/>
                  <a:gd name="connsiteX10" fmla="*/ 152400 w 285750"/>
                  <a:gd name="connsiteY10" fmla="*/ 92869 h 361950"/>
                  <a:gd name="connsiteX11" fmla="*/ 176213 w 285750"/>
                  <a:gd name="connsiteY11" fmla="*/ 92869 h 361950"/>
                  <a:gd name="connsiteX12" fmla="*/ 176213 w 285750"/>
                  <a:gd name="connsiteY12" fmla="*/ 4763 h 361950"/>
                  <a:gd name="connsiteX13" fmla="*/ 280988 w 285750"/>
                  <a:gd name="connsiteY13" fmla="*/ 109538 h 361950"/>
                  <a:gd name="connsiteX14" fmla="*/ 192881 w 285750"/>
                  <a:gd name="connsiteY14" fmla="*/ 109538 h 361950"/>
                  <a:gd name="connsiteX15" fmla="*/ 176213 w 285750"/>
                  <a:gd name="connsiteY15" fmla="*/ 92869 h 361950"/>
                  <a:gd name="connsiteX16" fmla="*/ 0 w 285750"/>
                  <a:gd name="connsiteY16" fmla="*/ 82868 h 361950"/>
                  <a:gd name="connsiteX17" fmla="*/ 23813 w 285750"/>
                  <a:gd name="connsiteY17" fmla="*/ 47530 h 361950"/>
                  <a:gd name="connsiteX18" fmla="*/ 23813 w 285750"/>
                  <a:gd name="connsiteY18" fmla="*/ 273844 h 361950"/>
                  <a:gd name="connsiteX19" fmla="*/ 88106 w 285750"/>
                  <a:gd name="connsiteY19" fmla="*/ 338138 h 361950"/>
                  <a:gd name="connsiteX20" fmla="*/ 238220 w 285750"/>
                  <a:gd name="connsiteY20" fmla="*/ 338138 h 361950"/>
                  <a:gd name="connsiteX21" fmla="*/ 202883 w 285750"/>
                  <a:gd name="connsiteY21" fmla="*/ 361950 h 361950"/>
                  <a:gd name="connsiteX22" fmla="*/ 88106 w 285750"/>
                  <a:gd name="connsiteY22" fmla="*/ 361950 h 361950"/>
                  <a:gd name="connsiteX23" fmla="*/ 0 w 285750"/>
                  <a:gd name="connsiteY23" fmla="*/ 273844 h 361950"/>
                  <a:gd name="connsiteX24" fmla="*/ 0 w 285750"/>
                  <a:gd name="connsiteY24" fmla="*/ 82868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85750" h="361950">
                    <a:moveTo>
                      <a:pt x="152400" y="92869"/>
                    </a:moveTo>
                    <a:lnTo>
                      <a:pt x="152400" y="0"/>
                    </a:lnTo>
                    <a:lnTo>
                      <a:pt x="88106" y="0"/>
                    </a:lnTo>
                    <a:cubicBezTo>
                      <a:pt x="65723" y="0"/>
                      <a:pt x="47625" y="18098"/>
                      <a:pt x="47625" y="40481"/>
                    </a:cubicBezTo>
                    <a:lnTo>
                      <a:pt x="47625" y="273844"/>
                    </a:lnTo>
                    <a:cubicBezTo>
                      <a:pt x="47625" y="296228"/>
                      <a:pt x="65723" y="314325"/>
                      <a:pt x="88106" y="314325"/>
                    </a:cubicBezTo>
                    <a:lnTo>
                      <a:pt x="245269" y="314325"/>
                    </a:lnTo>
                    <a:cubicBezTo>
                      <a:pt x="267653" y="314325"/>
                      <a:pt x="285750" y="296228"/>
                      <a:pt x="285750" y="273844"/>
                    </a:cubicBezTo>
                    <a:lnTo>
                      <a:pt x="285750" y="133350"/>
                    </a:lnTo>
                    <a:lnTo>
                      <a:pt x="192881" y="133350"/>
                    </a:lnTo>
                    <a:cubicBezTo>
                      <a:pt x="170498" y="133350"/>
                      <a:pt x="152400" y="115253"/>
                      <a:pt x="152400" y="92869"/>
                    </a:cubicBezTo>
                    <a:close/>
                    <a:moveTo>
                      <a:pt x="176213" y="92869"/>
                    </a:moveTo>
                    <a:lnTo>
                      <a:pt x="176213" y="4763"/>
                    </a:lnTo>
                    <a:lnTo>
                      <a:pt x="280988" y="109538"/>
                    </a:lnTo>
                    <a:lnTo>
                      <a:pt x="192881" y="109538"/>
                    </a:lnTo>
                    <a:cubicBezTo>
                      <a:pt x="183642" y="109538"/>
                      <a:pt x="176213" y="102108"/>
                      <a:pt x="176213" y="92869"/>
                    </a:cubicBezTo>
                    <a:close/>
                    <a:moveTo>
                      <a:pt x="0" y="82868"/>
                    </a:moveTo>
                    <a:cubicBezTo>
                      <a:pt x="0" y="66866"/>
                      <a:pt x="9811" y="53150"/>
                      <a:pt x="23813" y="47530"/>
                    </a:cubicBezTo>
                    <a:lnTo>
                      <a:pt x="23813" y="273844"/>
                    </a:lnTo>
                    <a:cubicBezTo>
                      <a:pt x="23813" y="309372"/>
                      <a:pt x="52578" y="338138"/>
                      <a:pt x="88106" y="338138"/>
                    </a:cubicBezTo>
                    <a:lnTo>
                      <a:pt x="238220" y="338138"/>
                    </a:lnTo>
                    <a:cubicBezTo>
                      <a:pt x="232601" y="352139"/>
                      <a:pt x="218885" y="361950"/>
                      <a:pt x="202883" y="361950"/>
                    </a:cubicBezTo>
                    <a:lnTo>
                      <a:pt x="88106" y="361950"/>
                    </a:lnTo>
                    <a:cubicBezTo>
                      <a:pt x="39434" y="361950"/>
                      <a:pt x="0" y="322517"/>
                      <a:pt x="0" y="273844"/>
                    </a:cubicBezTo>
                    <a:lnTo>
                      <a:pt x="0" y="82868"/>
                    </a:lnTo>
                    <a:close/>
                  </a:path>
                </a:pathLst>
              </a:custGeom>
              <a:grp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74" name="Graphic 49">
                <a:extLst>
                  <a:ext uri="{FF2B5EF4-FFF2-40B4-BE49-F238E27FC236}">
                    <a16:creationId xmlns:a16="http://schemas.microsoft.com/office/drawing/2014/main" id="{A9AA0431-883E-7FDC-3A72-59D7D92A23C3}"/>
                  </a:ext>
                </a:extLst>
              </p:cNvPr>
              <p:cNvSpPr>
                <a:spLocks noChangeAspect="1"/>
              </p:cNvSpPr>
              <p:nvPr/>
            </p:nvSpPr>
            <p:spPr>
              <a:xfrm>
                <a:off x="6696878" y="2707317"/>
                <a:ext cx="172246" cy="115586"/>
              </a:xfrm>
              <a:custGeom>
                <a:avLst/>
                <a:gdLst>
                  <a:gd name="connsiteX0" fmla="*/ 180975 w 361950"/>
                  <a:gd name="connsiteY0" fmla="*/ 0 h 242887"/>
                  <a:gd name="connsiteX1" fmla="*/ 76581 w 361950"/>
                  <a:gd name="connsiteY1" fmla="*/ 95250 h 242887"/>
                  <a:gd name="connsiteX2" fmla="*/ 73819 w 361950"/>
                  <a:gd name="connsiteY2" fmla="*/ 95250 h 242887"/>
                  <a:gd name="connsiteX3" fmla="*/ 0 w 361950"/>
                  <a:gd name="connsiteY3" fmla="*/ 169069 h 242887"/>
                  <a:gd name="connsiteX4" fmla="*/ 73819 w 361950"/>
                  <a:gd name="connsiteY4" fmla="*/ 242888 h 242887"/>
                  <a:gd name="connsiteX5" fmla="*/ 288131 w 361950"/>
                  <a:gd name="connsiteY5" fmla="*/ 242888 h 242887"/>
                  <a:gd name="connsiteX6" fmla="*/ 361950 w 361950"/>
                  <a:gd name="connsiteY6" fmla="*/ 169069 h 242887"/>
                  <a:gd name="connsiteX7" fmla="*/ 288131 w 361950"/>
                  <a:gd name="connsiteY7" fmla="*/ 95250 h 242887"/>
                  <a:gd name="connsiteX8" fmla="*/ 285369 w 361950"/>
                  <a:gd name="connsiteY8" fmla="*/ 95250 h 242887"/>
                  <a:gd name="connsiteX9" fmla="*/ 180975 w 361950"/>
                  <a:gd name="connsiteY9" fmla="*/ 0 h 242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1950" h="242887">
                    <a:moveTo>
                      <a:pt x="180975" y="0"/>
                    </a:moveTo>
                    <a:cubicBezTo>
                      <a:pt x="126302" y="0"/>
                      <a:pt x="81439" y="41815"/>
                      <a:pt x="76581" y="95250"/>
                    </a:cubicBezTo>
                    <a:lnTo>
                      <a:pt x="73819" y="95250"/>
                    </a:lnTo>
                    <a:cubicBezTo>
                      <a:pt x="33052" y="95250"/>
                      <a:pt x="0" y="128302"/>
                      <a:pt x="0" y="169069"/>
                    </a:cubicBezTo>
                    <a:cubicBezTo>
                      <a:pt x="0" y="209836"/>
                      <a:pt x="33052" y="242888"/>
                      <a:pt x="73819" y="242888"/>
                    </a:cubicBezTo>
                    <a:lnTo>
                      <a:pt x="288131" y="242888"/>
                    </a:lnTo>
                    <a:cubicBezTo>
                      <a:pt x="328898" y="242888"/>
                      <a:pt x="361950" y="209836"/>
                      <a:pt x="361950" y="169069"/>
                    </a:cubicBezTo>
                    <a:cubicBezTo>
                      <a:pt x="361950" y="128302"/>
                      <a:pt x="328898" y="95250"/>
                      <a:pt x="288131" y="95250"/>
                    </a:cubicBezTo>
                    <a:lnTo>
                      <a:pt x="285369" y="95250"/>
                    </a:lnTo>
                    <a:cubicBezTo>
                      <a:pt x="280511" y="41815"/>
                      <a:pt x="235649" y="0"/>
                      <a:pt x="180975" y="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75" name="Graphic 52">
                <a:extLst>
                  <a:ext uri="{FF2B5EF4-FFF2-40B4-BE49-F238E27FC236}">
                    <a16:creationId xmlns:a16="http://schemas.microsoft.com/office/drawing/2014/main" id="{4C47F9F8-B107-549B-AD63-ECC781D78221}"/>
                  </a:ext>
                </a:extLst>
              </p:cNvPr>
              <p:cNvSpPr>
                <a:spLocks noChangeAspect="1"/>
              </p:cNvSpPr>
              <p:nvPr/>
            </p:nvSpPr>
            <p:spPr>
              <a:xfrm>
                <a:off x="5344365" y="3996857"/>
                <a:ext cx="129265" cy="161582"/>
              </a:xfrm>
              <a:custGeom>
                <a:avLst/>
                <a:gdLst>
                  <a:gd name="connsiteX0" fmla="*/ 48101 w 304800"/>
                  <a:gd name="connsiteY0" fmla="*/ 19907 h 381000"/>
                  <a:gd name="connsiteX1" fmla="*/ 152400 w 304800"/>
                  <a:gd name="connsiteY1" fmla="*/ 0 h 381000"/>
                  <a:gd name="connsiteX2" fmla="*/ 256699 w 304800"/>
                  <a:gd name="connsiteY2" fmla="*/ 19907 h 381000"/>
                  <a:gd name="connsiteX3" fmla="*/ 304800 w 304800"/>
                  <a:gd name="connsiteY3" fmla="*/ 76200 h 381000"/>
                  <a:gd name="connsiteX4" fmla="*/ 256699 w 304800"/>
                  <a:gd name="connsiteY4" fmla="*/ 132493 h 381000"/>
                  <a:gd name="connsiteX5" fmla="*/ 152400 w 304800"/>
                  <a:gd name="connsiteY5" fmla="*/ 152400 h 381000"/>
                  <a:gd name="connsiteX6" fmla="*/ 48101 w 304800"/>
                  <a:gd name="connsiteY6" fmla="*/ 132493 h 381000"/>
                  <a:gd name="connsiteX7" fmla="*/ 0 w 304800"/>
                  <a:gd name="connsiteY7" fmla="*/ 76200 h 381000"/>
                  <a:gd name="connsiteX8" fmla="*/ 48101 w 304800"/>
                  <a:gd name="connsiteY8" fmla="*/ 19907 h 381000"/>
                  <a:gd name="connsiteX9" fmla="*/ 0 w 304800"/>
                  <a:gd name="connsiteY9" fmla="*/ 128778 h 381000"/>
                  <a:gd name="connsiteX10" fmla="*/ 38195 w 304800"/>
                  <a:gd name="connsiteY10" fmla="*/ 154115 h 381000"/>
                  <a:gd name="connsiteX11" fmla="*/ 152400 w 304800"/>
                  <a:gd name="connsiteY11" fmla="*/ 176213 h 381000"/>
                  <a:gd name="connsiteX12" fmla="*/ 266605 w 304800"/>
                  <a:gd name="connsiteY12" fmla="*/ 154115 h 381000"/>
                  <a:gd name="connsiteX13" fmla="*/ 304800 w 304800"/>
                  <a:gd name="connsiteY13" fmla="*/ 128778 h 381000"/>
                  <a:gd name="connsiteX14" fmla="*/ 304800 w 304800"/>
                  <a:gd name="connsiteY14" fmla="*/ 307181 h 381000"/>
                  <a:gd name="connsiteX15" fmla="*/ 304800 w 304800"/>
                  <a:gd name="connsiteY15" fmla="*/ 307181 h 381000"/>
                  <a:gd name="connsiteX16" fmla="*/ 256794 w 304800"/>
                  <a:gd name="connsiteY16" fmla="*/ 361093 h 381000"/>
                  <a:gd name="connsiteX17" fmla="*/ 152495 w 304800"/>
                  <a:gd name="connsiteY17" fmla="*/ 381000 h 381000"/>
                  <a:gd name="connsiteX18" fmla="*/ 48197 w 304800"/>
                  <a:gd name="connsiteY18" fmla="*/ 361093 h 381000"/>
                  <a:gd name="connsiteX19" fmla="*/ 0 w 304800"/>
                  <a:gd name="connsiteY19" fmla="*/ 307181 h 381000"/>
                  <a:gd name="connsiteX20" fmla="*/ 0 w 304800"/>
                  <a:gd name="connsiteY20" fmla="*/ 307181 h 381000"/>
                  <a:gd name="connsiteX21" fmla="*/ 0 w 304800"/>
                  <a:gd name="connsiteY21" fmla="*/ 128778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4800" h="381000">
                    <a:moveTo>
                      <a:pt x="48101" y="19907"/>
                    </a:moveTo>
                    <a:cubicBezTo>
                      <a:pt x="75438" y="7429"/>
                      <a:pt x="112300" y="0"/>
                      <a:pt x="152400" y="0"/>
                    </a:cubicBezTo>
                    <a:cubicBezTo>
                      <a:pt x="192500" y="0"/>
                      <a:pt x="229362" y="7429"/>
                      <a:pt x="256699" y="19907"/>
                    </a:cubicBezTo>
                    <a:cubicBezTo>
                      <a:pt x="282988" y="31909"/>
                      <a:pt x="304800" y="50959"/>
                      <a:pt x="304800" y="76200"/>
                    </a:cubicBezTo>
                    <a:cubicBezTo>
                      <a:pt x="304800" y="101441"/>
                      <a:pt x="282988" y="120491"/>
                      <a:pt x="256699" y="132493"/>
                    </a:cubicBezTo>
                    <a:cubicBezTo>
                      <a:pt x="229362" y="144971"/>
                      <a:pt x="192500" y="152400"/>
                      <a:pt x="152400" y="152400"/>
                    </a:cubicBezTo>
                    <a:cubicBezTo>
                      <a:pt x="112300" y="152400"/>
                      <a:pt x="75438" y="144971"/>
                      <a:pt x="48101" y="132493"/>
                    </a:cubicBezTo>
                    <a:cubicBezTo>
                      <a:pt x="21812" y="120491"/>
                      <a:pt x="0" y="101441"/>
                      <a:pt x="0" y="76200"/>
                    </a:cubicBezTo>
                    <a:cubicBezTo>
                      <a:pt x="0" y="50959"/>
                      <a:pt x="21812" y="31909"/>
                      <a:pt x="48101" y="19907"/>
                    </a:cubicBezTo>
                    <a:close/>
                    <a:moveTo>
                      <a:pt x="0" y="128778"/>
                    </a:moveTo>
                    <a:cubicBezTo>
                      <a:pt x="11525" y="139922"/>
                      <a:pt x="25527" y="148304"/>
                      <a:pt x="38195" y="154115"/>
                    </a:cubicBezTo>
                    <a:cubicBezTo>
                      <a:pt x="69247" y="168307"/>
                      <a:pt x="109633" y="176213"/>
                      <a:pt x="152400" y="176213"/>
                    </a:cubicBezTo>
                    <a:cubicBezTo>
                      <a:pt x="195167" y="176213"/>
                      <a:pt x="235553" y="168402"/>
                      <a:pt x="266605" y="154115"/>
                    </a:cubicBezTo>
                    <a:cubicBezTo>
                      <a:pt x="279273" y="148304"/>
                      <a:pt x="293275" y="139922"/>
                      <a:pt x="304800" y="128778"/>
                    </a:cubicBezTo>
                    <a:lnTo>
                      <a:pt x="304800" y="307181"/>
                    </a:lnTo>
                    <a:lnTo>
                      <a:pt x="304800" y="307181"/>
                    </a:lnTo>
                    <a:cubicBezTo>
                      <a:pt x="303467" y="331280"/>
                      <a:pt x="282226" y="349472"/>
                      <a:pt x="256794" y="361093"/>
                    </a:cubicBezTo>
                    <a:cubicBezTo>
                      <a:pt x="229457" y="373571"/>
                      <a:pt x="192596" y="381000"/>
                      <a:pt x="152495" y="381000"/>
                    </a:cubicBezTo>
                    <a:cubicBezTo>
                      <a:pt x="112395" y="381000"/>
                      <a:pt x="75533" y="373571"/>
                      <a:pt x="48197" y="361093"/>
                    </a:cubicBezTo>
                    <a:cubicBezTo>
                      <a:pt x="22670" y="349472"/>
                      <a:pt x="1429" y="331280"/>
                      <a:pt x="0" y="307181"/>
                    </a:cubicBezTo>
                    <a:lnTo>
                      <a:pt x="0" y="307181"/>
                    </a:lnTo>
                    <a:lnTo>
                      <a:pt x="0" y="128778"/>
                    </a:lnTo>
                    <a:close/>
                  </a:path>
                </a:pathLst>
              </a:custGeom>
              <a:grp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76" name="Graphic 55">
                <a:extLst>
                  <a:ext uri="{FF2B5EF4-FFF2-40B4-BE49-F238E27FC236}">
                    <a16:creationId xmlns:a16="http://schemas.microsoft.com/office/drawing/2014/main" id="{FF5A39D0-6673-C57B-DE45-5BAA6B2DA765}"/>
                  </a:ext>
                </a:extLst>
              </p:cNvPr>
              <p:cNvSpPr>
                <a:spLocks noChangeAspect="1"/>
              </p:cNvSpPr>
              <p:nvPr/>
            </p:nvSpPr>
            <p:spPr>
              <a:xfrm>
                <a:off x="6699460" y="3994107"/>
                <a:ext cx="167082" cy="167082"/>
              </a:xfrm>
              <a:custGeom>
                <a:avLst/>
                <a:gdLst>
                  <a:gd name="connsiteX0" fmla="*/ 166568 w 190452"/>
                  <a:gd name="connsiteY0" fmla="*/ 33980 h 190452"/>
                  <a:gd name="connsiteX1" fmla="*/ 178570 w 190452"/>
                  <a:gd name="connsiteY1" fmla="*/ 69032 h 190452"/>
                  <a:gd name="connsiteX2" fmla="*/ 148566 w 190452"/>
                  <a:gd name="connsiteY2" fmla="*/ 119324 h 190452"/>
                  <a:gd name="connsiteX3" fmla="*/ 129992 w 190452"/>
                  <a:gd name="connsiteY3" fmla="*/ 115610 h 190452"/>
                  <a:gd name="connsiteX4" fmla="*/ 74843 w 190452"/>
                  <a:gd name="connsiteY4" fmla="*/ 60460 h 190452"/>
                  <a:gd name="connsiteX5" fmla="*/ 71128 w 190452"/>
                  <a:gd name="connsiteY5" fmla="*/ 41886 h 190452"/>
                  <a:gd name="connsiteX6" fmla="*/ 121420 w 190452"/>
                  <a:gd name="connsiteY6" fmla="*/ 11882 h 190452"/>
                  <a:gd name="connsiteX7" fmla="*/ 156472 w 190452"/>
                  <a:gd name="connsiteY7" fmla="*/ 23884 h 190452"/>
                  <a:gd name="connsiteX8" fmla="*/ 178284 w 190452"/>
                  <a:gd name="connsiteY8" fmla="*/ 2072 h 190452"/>
                  <a:gd name="connsiteX9" fmla="*/ 188381 w 190452"/>
                  <a:gd name="connsiteY9" fmla="*/ 2072 h 190452"/>
                  <a:gd name="connsiteX10" fmla="*/ 188381 w 190452"/>
                  <a:gd name="connsiteY10" fmla="*/ 12168 h 190452"/>
                  <a:gd name="connsiteX11" fmla="*/ 166568 w 190452"/>
                  <a:gd name="connsiteY11" fmla="*/ 33980 h 190452"/>
                  <a:gd name="connsiteX12" fmla="*/ 12168 w 190452"/>
                  <a:gd name="connsiteY12" fmla="*/ 188381 h 190452"/>
                  <a:gd name="connsiteX13" fmla="*/ 33980 w 190452"/>
                  <a:gd name="connsiteY13" fmla="*/ 166568 h 190452"/>
                  <a:gd name="connsiteX14" fmla="*/ 69032 w 190452"/>
                  <a:gd name="connsiteY14" fmla="*/ 178570 h 190452"/>
                  <a:gd name="connsiteX15" fmla="*/ 119324 w 190452"/>
                  <a:gd name="connsiteY15" fmla="*/ 148566 h 190452"/>
                  <a:gd name="connsiteX16" fmla="*/ 115610 w 190452"/>
                  <a:gd name="connsiteY16" fmla="*/ 129992 h 190452"/>
                  <a:gd name="connsiteX17" fmla="*/ 60460 w 190452"/>
                  <a:gd name="connsiteY17" fmla="*/ 74843 h 190452"/>
                  <a:gd name="connsiteX18" fmla="*/ 41886 w 190452"/>
                  <a:gd name="connsiteY18" fmla="*/ 71128 h 190452"/>
                  <a:gd name="connsiteX19" fmla="*/ 11882 w 190452"/>
                  <a:gd name="connsiteY19" fmla="*/ 121420 h 190452"/>
                  <a:gd name="connsiteX20" fmla="*/ 23884 w 190452"/>
                  <a:gd name="connsiteY20" fmla="*/ 156472 h 190452"/>
                  <a:gd name="connsiteX21" fmla="*/ 2072 w 190452"/>
                  <a:gd name="connsiteY21" fmla="*/ 178284 h 190452"/>
                  <a:gd name="connsiteX22" fmla="*/ 2072 w 190452"/>
                  <a:gd name="connsiteY22" fmla="*/ 188381 h 190452"/>
                  <a:gd name="connsiteX23" fmla="*/ 12168 w 190452"/>
                  <a:gd name="connsiteY23" fmla="*/ 188381 h 190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90452" h="190452">
                    <a:moveTo>
                      <a:pt x="166568" y="33980"/>
                    </a:moveTo>
                    <a:cubicBezTo>
                      <a:pt x="174093" y="43696"/>
                      <a:pt x="178570" y="55793"/>
                      <a:pt x="178570" y="69032"/>
                    </a:cubicBezTo>
                    <a:cubicBezTo>
                      <a:pt x="178570" y="90749"/>
                      <a:pt x="166378" y="109704"/>
                      <a:pt x="148566" y="119324"/>
                    </a:cubicBezTo>
                    <a:cubicBezTo>
                      <a:pt x="142375" y="122658"/>
                      <a:pt x="134945" y="120563"/>
                      <a:pt x="129992" y="115610"/>
                    </a:cubicBezTo>
                    <a:lnTo>
                      <a:pt x="74843" y="60460"/>
                    </a:lnTo>
                    <a:cubicBezTo>
                      <a:pt x="69890" y="55507"/>
                      <a:pt x="67794" y="48077"/>
                      <a:pt x="71128" y="41886"/>
                    </a:cubicBezTo>
                    <a:cubicBezTo>
                      <a:pt x="80748" y="23979"/>
                      <a:pt x="99703" y="11882"/>
                      <a:pt x="121420" y="11882"/>
                    </a:cubicBezTo>
                    <a:cubicBezTo>
                      <a:pt x="134660" y="11882"/>
                      <a:pt x="146756" y="16359"/>
                      <a:pt x="156472" y="23884"/>
                    </a:cubicBezTo>
                    <a:lnTo>
                      <a:pt x="178284" y="2072"/>
                    </a:lnTo>
                    <a:cubicBezTo>
                      <a:pt x="181046" y="-691"/>
                      <a:pt x="185618" y="-691"/>
                      <a:pt x="188381" y="2072"/>
                    </a:cubicBezTo>
                    <a:cubicBezTo>
                      <a:pt x="191143" y="4834"/>
                      <a:pt x="191143" y="9406"/>
                      <a:pt x="188381" y="12168"/>
                    </a:cubicBezTo>
                    <a:lnTo>
                      <a:pt x="166568" y="33980"/>
                    </a:lnTo>
                    <a:close/>
                    <a:moveTo>
                      <a:pt x="12168" y="188381"/>
                    </a:moveTo>
                    <a:lnTo>
                      <a:pt x="33980" y="166568"/>
                    </a:lnTo>
                    <a:cubicBezTo>
                      <a:pt x="43696" y="174093"/>
                      <a:pt x="55793" y="178570"/>
                      <a:pt x="69032" y="178570"/>
                    </a:cubicBezTo>
                    <a:cubicBezTo>
                      <a:pt x="90749" y="178570"/>
                      <a:pt x="109704" y="166378"/>
                      <a:pt x="119324" y="148566"/>
                    </a:cubicBezTo>
                    <a:cubicBezTo>
                      <a:pt x="122658" y="142375"/>
                      <a:pt x="120563" y="134945"/>
                      <a:pt x="115610" y="129992"/>
                    </a:cubicBezTo>
                    <a:lnTo>
                      <a:pt x="60460" y="74843"/>
                    </a:lnTo>
                    <a:cubicBezTo>
                      <a:pt x="55507" y="69890"/>
                      <a:pt x="48077" y="67794"/>
                      <a:pt x="41886" y="71128"/>
                    </a:cubicBezTo>
                    <a:cubicBezTo>
                      <a:pt x="23979" y="80748"/>
                      <a:pt x="11882" y="99703"/>
                      <a:pt x="11882" y="121420"/>
                    </a:cubicBezTo>
                    <a:cubicBezTo>
                      <a:pt x="11882" y="134660"/>
                      <a:pt x="16359" y="146756"/>
                      <a:pt x="23884" y="156472"/>
                    </a:cubicBezTo>
                    <a:lnTo>
                      <a:pt x="2072" y="178284"/>
                    </a:lnTo>
                    <a:cubicBezTo>
                      <a:pt x="-691" y="181046"/>
                      <a:pt x="-691" y="185618"/>
                      <a:pt x="2072" y="188381"/>
                    </a:cubicBezTo>
                    <a:cubicBezTo>
                      <a:pt x="4834" y="191143"/>
                      <a:pt x="9406" y="191143"/>
                      <a:pt x="12168" y="188381"/>
                    </a:cubicBezTo>
                    <a:close/>
                  </a:path>
                </a:pathLst>
              </a:custGeom>
              <a:grp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grpSp>
      <p:grpSp>
        <p:nvGrpSpPr>
          <p:cNvPr id="198" name="!!CopilotPrompt">
            <a:extLst>
              <a:ext uri="{FF2B5EF4-FFF2-40B4-BE49-F238E27FC236}">
                <a16:creationId xmlns:a16="http://schemas.microsoft.com/office/drawing/2014/main" id="{077F64E7-5197-5899-8425-71342E8FE3E3}"/>
              </a:ext>
              <a:ext uri="{C183D7F6-B498-43B3-948B-1728B52AA6E4}">
                <adec:decorative xmlns:adec="http://schemas.microsoft.com/office/drawing/2017/decorative" val="1"/>
              </a:ext>
            </a:extLst>
          </p:cNvPr>
          <p:cNvGrpSpPr/>
          <p:nvPr/>
        </p:nvGrpSpPr>
        <p:grpSpPr>
          <a:xfrm>
            <a:off x="7102785" y="3198142"/>
            <a:ext cx="3952439" cy="677108"/>
            <a:chOff x="1360940" y="3697205"/>
            <a:chExt cx="3593126" cy="615553"/>
          </a:xfrm>
          <a:noFill/>
          <a:scene3d>
            <a:camera prst="isometricLeftDown">
              <a:rot lat="600000" lon="10800000" rev="0"/>
            </a:camera>
            <a:lightRig rig="threePt" dir="t"/>
          </a:scene3d>
        </p:grpSpPr>
        <p:sp>
          <p:nvSpPr>
            <p:cNvPr id="199" name="Rectangle: Rounded Corners 198">
              <a:extLst>
                <a:ext uri="{FF2B5EF4-FFF2-40B4-BE49-F238E27FC236}">
                  <a16:creationId xmlns:a16="http://schemas.microsoft.com/office/drawing/2014/main" id="{328BC53D-B751-1ECC-D341-6CB36BE88120}"/>
                </a:ext>
              </a:extLst>
            </p:cNvPr>
            <p:cNvSpPr/>
            <p:nvPr/>
          </p:nvSpPr>
          <p:spPr bwMode="auto">
            <a:xfrm>
              <a:off x="1360940" y="3697205"/>
              <a:ext cx="3593126" cy="615553"/>
            </a:xfrm>
            <a:prstGeom prst="roundRect">
              <a:avLst>
                <a:gd name="adj" fmla="val 50000"/>
              </a:avLst>
            </a:prstGeom>
            <a:grpFill/>
            <a:ln w="1905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noFill/>
                <a:effectLst/>
                <a:uLnTx/>
                <a:uFillTx/>
                <a:latin typeface="Segoe UI"/>
                <a:ea typeface="Segoe UI" pitchFamily="34" charset="0"/>
                <a:cs typeface="Segoe UI" pitchFamily="34" charset="0"/>
              </a:endParaRPr>
            </a:p>
          </p:txBody>
        </p:sp>
        <p:sp>
          <p:nvSpPr>
            <p:cNvPr id="200" name="Graphic 15">
              <a:extLst>
                <a:ext uri="{FF2B5EF4-FFF2-40B4-BE49-F238E27FC236}">
                  <a16:creationId xmlns:a16="http://schemas.microsoft.com/office/drawing/2014/main" id="{69474885-3936-B10B-3AA8-1FC20E6EF6C0}"/>
                </a:ext>
              </a:extLst>
            </p:cNvPr>
            <p:cNvSpPr/>
            <p:nvPr/>
          </p:nvSpPr>
          <p:spPr>
            <a:xfrm>
              <a:off x="1565518" y="3807553"/>
              <a:ext cx="381004" cy="381004"/>
            </a:xfrm>
            <a:custGeom>
              <a:avLst/>
              <a:gdLst>
                <a:gd name="connsiteX0" fmla="*/ 4 w 381004"/>
                <a:gd name="connsiteY0" fmla="*/ 190500 h 381004"/>
                <a:gd name="connsiteX1" fmla="*/ 190504 w 381004"/>
                <a:gd name="connsiteY1" fmla="*/ 0 h 381004"/>
                <a:gd name="connsiteX2" fmla="*/ 381004 w 381004"/>
                <a:gd name="connsiteY2" fmla="*/ 190500 h 381004"/>
                <a:gd name="connsiteX3" fmla="*/ 190504 w 381004"/>
                <a:gd name="connsiteY3" fmla="*/ 381000 h 381004"/>
                <a:gd name="connsiteX4" fmla="*/ 99731 w 381004"/>
                <a:gd name="connsiteY4" fmla="*/ 358045 h 381004"/>
                <a:gd name="connsiteX5" fmla="*/ 21245 w 381004"/>
                <a:gd name="connsiteY5" fmla="*/ 380333 h 381004"/>
                <a:gd name="connsiteX6" fmla="*/ 671 w 381004"/>
                <a:gd name="connsiteY6" fmla="*/ 359759 h 381004"/>
                <a:gd name="connsiteX7" fmla="*/ 22959 w 381004"/>
                <a:gd name="connsiteY7" fmla="*/ 281273 h 381004"/>
                <a:gd name="connsiteX8" fmla="*/ 4 w 381004"/>
                <a:gd name="connsiteY8" fmla="*/ 190500 h 381004"/>
                <a:gd name="connsiteX9" fmla="*/ 114304 w 381004"/>
                <a:gd name="connsiteY9" fmla="*/ 154781 h 381004"/>
                <a:gd name="connsiteX10" fmla="*/ 126210 w 381004"/>
                <a:gd name="connsiteY10" fmla="*/ 166688 h 381004"/>
                <a:gd name="connsiteX11" fmla="*/ 254798 w 381004"/>
                <a:gd name="connsiteY11" fmla="*/ 166688 h 381004"/>
                <a:gd name="connsiteX12" fmla="*/ 266704 w 381004"/>
                <a:gd name="connsiteY12" fmla="*/ 154781 h 381004"/>
                <a:gd name="connsiteX13" fmla="*/ 254798 w 381004"/>
                <a:gd name="connsiteY13" fmla="*/ 142875 h 381004"/>
                <a:gd name="connsiteX14" fmla="*/ 126210 w 381004"/>
                <a:gd name="connsiteY14" fmla="*/ 142875 h 381004"/>
                <a:gd name="connsiteX15" fmla="*/ 114304 w 381004"/>
                <a:gd name="connsiteY15" fmla="*/ 154781 h 381004"/>
                <a:gd name="connsiteX16" fmla="*/ 126210 w 381004"/>
                <a:gd name="connsiteY16" fmla="*/ 214313 h 381004"/>
                <a:gd name="connsiteX17" fmla="*/ 114304 w 381004"/>
                <a:gd name="connsiteY17" fmla="*/ 226219 h 381004"/>
                <a:gd name="connsiteX18" fmla="*/ 126210 w 381004"/>
                <a:gd name="connsiteY18" fmla="*/ 238125 h 381004"/>
                <a:gd name="connsiteX19" fmla="*/ 216698 w 381004"/>
                <a:gd name="connsiteY19" fmla="*/ 238125 h 381004"/>
                <a:gd name="connsiteX20" fmla="*/ 228604 w 381004"/>
                <a:gd name="connsiteY20" fmla="*/ 226219 h 381004"/>
                <a:gd name="connsiteX21" fmla="*/ 216698 w 381004"/>
                <a:gd name="connsiteY21" fmla="*/ 214313 h 381004"/>
                <a:gd name="connsiteX22" fmla="*/ 126210 w 381004"/>
                <a:gd name="connsiteY22" fmla="*/ 214313 h 381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81004" h="381004">
                  <a:moveTo>
                    <a:pt x="4" y="190500"/>
                  </a:moveTo>
                  <a:cubicBezTo>
                    <a:pt x="4" y="85249"/>
                    <a:pt x="85253" y="0"/>
                    <a:pt x="190504" y="0"/>
                  </a:cubicBezTo>
                  <a:cubicBezTo>
                    <a:pt x="295755" y="0"/>
                    <a:pt x="381004" y="85249"/>
                    <a:pt x="381004" y="190500"/>
                  </a:cubicBezTo>
                  <a:cubicBezTo>
                    <a:pt x="381004" y="295751"/>
                    <a:pt x="295755" y="381000"/>
                    <a:pt x="190504" y="381000"/>
                  </a:cubicBezTo>
                  <a:cubicBezTo>
                    <a:pt x="157643" y="381000"/>
                    <a:pt x="126687" y="372713"/>
                    <a:pt x="99731" y="358045"/>
                  </a:cubicBezTo>
                  <a:lnTo>
                    <a:pt x="21245" y="380333"/>
                  </a:lnTo>
                  <a:cubicBezTo>
                    <a:pt x="8672" y="383953"/>
                    <a:pt x="-2949" y="372332"/>
                    <a:pt x="671" y="359759"/>
                  </a:cubicBezTo>
                  <a:lnTo>
                    <a:pt x="22959" y="281273"/>
                  </a:lnTo>
                  <a:cubicBezTo>
                    <a:pt x="8291" y="254318"/>
                    <a:pt x="4" y="223361"/>
                    <a:pt x="4" y="190500"/>
                  </a:cubicBezTo>
                  <a:close/>
                  <a:moveTo>
                    <a:pt x="114304" y="154781"/>
                  </a:moveTo>
                  <a:cubicBezTo>
                    <a:pt x="114304" y="161354"/>
                    <a:pt x="119638" y="166688"/>
                    <a:pt x="126210" y="166688"/>
                  </a:cubicBezTo>
                  <a:lnTo>
                    <a:pt x="254798" y="166688"/>
                  </a:lnTo>
                  <a:cubicBezTo>
                    <a:pt x="261370" y="166688"/>
                    <a:pt x="266704" y="161354"/>
                    <a:pt x="266704" y="154781"/>
                  </a:cubicBezTo>
                  <a:cubicBezTo>
                    <a:pt x="266704" y="148209"/>
                    <a:pt x="261370" y="142875"/>
                    <a:pt x="254798" y="142875"/>
                  </a:cubicBezTo>
                  <a:lnTo>
                    <a:pt x="126210" y="142875"/>
                  </a:lnTo>
                  <a:cubicBezTo>
                    <a:pt x="119638" y="142875"/>
                    <a:pt x="114304" y="148209"/>
                    <a:pt x="114304" y="154781"/>
                  </a:cubicBezTo>
                  <a:close/>
                  <a:moveTo>
                    <a:pt x="126210" y="214313"/>
                  </a:moveTo>
                  <a:cubicBezTo>
                    <a:pt x="119638" y="214313"/>
                    <a:pt x="114304" y="219647"/>
                    <a:pt x="114304" y="226219"/>
                  </a:cubicBezTo>
                  <a:cubicBezTo>
                    <a:pt x="114304" y="232791"/>
                    <a:pt x="119638" y="238125"/>
                    <a:pt x="126210" y="238125"/>
                  </a:cubicBezTo>
                  <a:lnTo>
                    <a:pt x="216698" y="238125"/>
                  </a:lnTo>
                  <a:cubicBezTo>
                    <a:pt x="223270" y="238125"/>
                    <a:pt x="228604" y="232791"/>
                    <a:pt x="228604" y="226219"/>
                  </a:cubicBezTo>
                  <a:cubicBezTo>
                    <a:pt x="228604" y="219647"/>
                    <a:pt x="223270" y="214313"/>
                    <a:pt x="216698" y="214313"/>
                  </a:cubicBezTo>
                  <a:lnTo>
                    <a:pt x="126210" y="214313"/>
                  </a:lnTo>
                  <a:close/>
                </a:path>
              </a:pathLst>
            </a:custGeom>
            <a:grpFill/>
            <a:ln w="44450" cap="rnd" cmpd="sng" algn="ctr">
              <a:noFill/>
              <a:prstDash val="solid"/>
              <a:headEnd type="none" w="lg" len="med"/>
              <a:tailEnd type="none" w="lg" len="med"/>
            </a:ln>
            <a:effectLst>
              <a:outerShdw blurRad="63500" dist="127000" dir="2700000" algn="tl" rotWithShape="0">
                <a:prstClr val="black">
                  <a:alpha val="50000"/>
                </a:prst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564085"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noFill/>
                <a:effectLst/>
                <a:uLnTx/>
                <a:uFillTx/>
                <a:latin typeface="Segoe UI Variable display Semibol" pitchFamily="2" charset="0"/>
                <a:ea typeface="Open Sans" panose="020B0606030504020204" pitchFamily="34" charset="0"/>
                <a:cs typeface="Open Sans" panose="020B0606030504020204" pitchFamily="34" charset="0"/>
              </a:endParaRPr>
            </a:p>
          </p:txBody>
        </p:sp>
        <p:sp>
          <p:nvSpPr>
            <p:cNvPr id="201" name="TextBox 200">
              <a:extLst>
                <a:ext uri="{FF2B5EF4-FFF2-40B4-BE49-F238E27FC236}">
                  <a16:creationId xmlns:a16="http://schemas.microsoft.com/office/drawing/2014/main" id="{69BA812B-BBB0-52F6-F94F-FAE7D1C473FC}"/>
                </a:ext>
              </a:extLst>
            </p:cNvPr>
            <p:cNvSpPr txBox="1"/>
            <p:nvPr/>
          </p:nvSpPr>
          <p:spPr>
            <a:xfrm>
              <a:off x="2056341" y="3851094"/>
              <a:ext cx="2137823" cy="307777"/>
            </a:xfrm>
            <a:prstGeom prst="rect">
              <a:avLst/>
            </a:prstGeom>
            <a:grpFill/>
            <a:ln>
              <a:noFill/>
            </a:ln>
          </p:spPr>
          <p:txBody>
            <a:bodyPr wrap="none" lIns="0" tIns="0" rIns="0" bIns="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200" b="0" i="0" u="none" strike="noStrike" kern="0" cap="none" spc="0" normalizeH="0" baseline="0" noProof="0">
                  <a:ln>
                    <a:noFill/>
                  </a:ln>
                  <a:noFill/>
                  <a:effectLst/>
                  <a:uLnTx/>
                  <a:uFillTx/>
                  <a:latin typeface="Segoe UI Variable Display Semib" pitchFamily="2" charset="0"/>
                  <a:ea typeface="+mn-ea"/>
                  <a:cs typeface="+mn-cs"/>
                </a:rPr>
                <a:t>Ask me anything…</a:t>
              </a:r>
            </a:p>
          </p:txBody>
        </p:sp>
      </p:grpSp>
      <p:sp>
        <p:nvSpPr>
          <p:cNvPr id="203" name="Rectangle 202">
            <a:extLst>
              <a:ext uri="{FF2B5EF4-FFF2-40B4-BE49-F238E27FC236}">
                <a16:creationId xmlns:a16="http://schemas.microsoft.com/office/drawing/2014/main" id="{8968981D-3F0C-4CFC-430F-975AE439B5EB}"/>
              </a:ext>
              <a:ext uri="{C183D7F6-B498-43B3-948B-1728B52AA6E4}">
                <adec:decorative xmlns:adec="http://schemas.microsoft.com/office/drawing/2017/decorative" val="1"/>
              </a:ext>
            </a:extLst>
          </p:cNvPr>
          <p:cNvSpPr>
            <a:spLocks noChangeAspect="1"/>
          </p:cNvSpPr>
          <p:nvPr/>
        </p:nvSpPr>
        <p:spPr bwMode="auto">
          <a:xfrm rot="1800000">
            <a:off x="9080065" y="1179617"/>
            <a:ext cx="17351" cy="4482742"/>
          </a:xfrm>
          <a:prstGeom prst="rect">
            <a:avLst/>
          </a:prstGeom>
          <a:solidFill>
            <a:srgbClr val="657076"/>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noFill/>
                <a:effectLst/>
                <a:uLnTx/>
                <a:uFillTx/>
                <a:latin typeface="Segoe UI"/>
                <a:ea typeface="+mn-ea"/>
                <a:cs typeface="Segoe UI" pitchFamily="34" charset="0"/>
              </a:rPr>
              <a:t>b</a:t>
            </a:r>
          </a:p>
        </p:txBody>
      </p:sp>
      <p:sp>
        <p:nvSpPr>
          <p:cNvPr id="204" name="Rectangle 203">
            <a:extLst>
              <a:ext uri="{FF2B5EF4-FFF2-40B4-BE49-F238E27FC236}">
                <a16:creationId xmlns:a16="http://schemas.microsoft.com/office/drawing/2014/main" id="{4D4A4B68-3A07-F948-1982-14A81DE0E375}"/>
              </a:ext>
              <a:ext uri="{C183D7F6-B498-43B3-948B-1728B52AA6E4}">
                <adec:decorative xmlns:adec="http://schemas.microsoft.com/office/drawing/2017/decorative" val="1"/>
              </a:ext>
            </a:extLst>
          </p:cNvPr>
          <p:cNvSpPr>
            <a:spLocks noChangeAspect="1"/>
          </p:cNvSpPr>
          <p:nvPr/>
        </p:nvSpPr>
        <p:spPr bwMode="auto">
          <a:xfrm rot="19800000" flipH="1">
            <a:off x="9080065" y="1179617"/>
            <a:ext cx="17351" cy="4482742"/>
          </a:xfrm>
          <a:prstGeom prst="rect">
            <a:avLst/>
          </a:prstGeom>
          <a:solidFill>
            <a:srgbClr val="657076"/>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noFill/>
                <a:effectLst/>
                <a:uLnTx/>
                <a:uFillTx/>
                <a:latin typeface="Segoe UI"/>
                <a:ea typeface="Segoe UI" pitchFamily="34" charset="0"/>
                <a:cs typeface="Segoe UI" pitchFamily="34" charset="0"/>
              </a:rPr>
              <a:t>a</a:t>
            </a:r>
          </a:p>
        </p:txBody>
      </p:sp>
      <p:sp>
        <p:nvSpPr>
          <p:cNvPr id="205" name="Rectangle 204">
            <a:extLst>
              <a:ext uri="{FF2B5EF4-FFF2-40B4-BE49-F238E27FC236}">
                <a16:creationId xmlns:a16="http://schemas.microsoft.com/office/drawing/2014/main" id="{F312E19A-91C7-0AEA-A8E2-1F154885279E}"/>
              </a:ext>
              <a:ext uri="{C183D7F6-B498-43B3-948B-1728B52AA6E4}">
                <adec:decorative xmlns:adec="http://schemas.microsoft.com/office/drawing/2017/decorative" val="1"/>
              </a:ext>
            </a:extLst>
          </p:cNvPr>
          <p:cNvSpPr>
            <a:spLocks noChangeAspect="1"/>
          </p:cNvSpPr>
          <p:nvPr/>
        </p:nvSpPr>
        <p:spPr bwMode="auto">
          <a:xfrm rot="5400000" flipH="1">
            <a:off x="9072432" y="1179617"/>
            <a:ext cx="17351" cy="4482742"/>
          </a:xfrm>
          <a:prstGeom prst="rect">
            <a:avLst/>
          </a:prstGeom>
          <a:solidFill>
            <a:srgbClr val="657076"/>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noFill/>
                <a:effectLst/>
                <a:uLnTx/>
                <a:uFillTx/>
                <a:latin typeface="Segoe UI"/>
                <a:ea typeface="Segoe UI" pitchFamily="34" charset="0"/>
                <a:cs typeface="Segoe UI" pitchFamily="34" charset="0"/>
              </a:rPr>
              <a:t>c</a:t>
            </a:r>
          </a:p>
        </p:txBody>
      </p:sp>
      <p:sp>
        <p:nvSpPr>
          <p:cNvPr id="207" name="Oval 206">
            <a:extLst>
              <a:ext uri="{FF2B5EF4-FFF2-40B4-BE49-F238E27FC236}">
                <a16:creationId xmlns:a16="http://schemas.microsoft.com/office/drawing/2014/main" id="{395926A7-BA28-A09A-AA5B-09390AB86B4F}"/>
              </a:ext>
              <a:ext uri="{C183D7F6-B498-43B3-948B-1728B52AA6E4}">
                <adec:decorative xmlns:adec="http://schemas.microsoft.com/office/drawing/2017/decorative" val="1"/>
              </a:ext>
            </a:extLst>
          </p:cNvPr>
          <p:cNvSpPr>
            <a:spLocks noChangeAspect="1"/>
          </p:cNvSpPr>
          <p:nvPr/>
        </p:nvSpPr>
        <p:spPr bwMode="auto">
          <a:xfrm>
            <a:off x="6841238" y="1179617"/>
            <a:ext cx="4482742" cy="4482742"/>
          </a:xfrm>
          <a:prstGeom prst="ellipse">
            <a:avLst/>
          </a:prstGeom>
          <a:gradFill>
            <a:gsLst>
              <a:gs pos="0">
                <a:srgbClr val="657076">
                  <a:alpha val="10000"/>
                </a:srgbClr>
              </a:gs>
              <a:gs pos="100000">
                <a:srgbClr val="657076">
                  <a:alpha val="10000"/>
                </a:srgbClr>
              </a:gs>
            </a:gsLst>
            <a:lin ang="2700000" scaled="0"/>
          </a:gradFill>
          <a:ln w="19050" cap="flat" cmpd="sng" algn="ctr">
            <a:solidFill>
              <a:srgbClr val="657076"/>
            </a:solidFill>
            <a:prstDash val="solid"/>
            <a:headEnd type="none" w="med" len="med"/>
            <a:tailEnd type="none" w="med" len="med"/>
          </a:ln>
          <a:effectLst>
            <a:outerShdw blurRad="63500" dist="63500" dir="2700000" algn="tl" rotWithShape="0">
              <a:srgbClr val="D2D2D2">
                <a:lumMod val="50000"/>
                <a:alpha val="2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208" name="Oval 207">
            <a:extLst>
              <a:ext uri="{FF2B5EF4-FFF2-40B4-BE49-F238E27FC236}">
                <a16:creationId xmlns:a16="http://schemas.microsoft.com/office/drawing/2014/main" id="{AE59DDFB-5499-D0D3-EE4C-991433DCD82B}"/>
              </a:ext>
              <a:ext uri="{C183D7F6-B498-43B3-948B-1728B52AA6E4}">
                <adec:decorative xmlns:adec="http://schemas.microsoft.com/office/drawing/2017/decorative" val="1"/>
              </a:ext>
            </a:extLst>
          </p:cNvPr>
          <p:cNvSpPr>
            <a:spLocks noChangeAspect="1"/>
          </p:cNvSpPr>
          <p:nvPr/>
        </p:nvSpPr>
        <p:spPr bwMode="auto">
          <a:xfrm>
            <a:off x="8145925" y="2485806"/>
            <a:ext cx="1870364" cy="1870364"/>
          </a:xfrm>
          <a:prstGeom prst="ellipse">
            <a:avLst/>
          </a:prstGeom>
          <a:gradFill flip="none" rotWithShape="1">
            <a:gsLst>
              <a:gs pos="81000">
                <a:srgbClr val="8DC8E8"/>
              </a:gs>
              <a:gs pos="16000">
                <a:srgbClr val="D59ED7"/>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000000">
                <a:alpha val="5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noFill/>
              <a:effectLst/>
              <a:uLnTx/>
              <a:uFillTx/>
              <a:latin typeface="Segoe UI Semibold"/>
              <a:ea typeface="+mn-ea"/>
              <a:cs typeface="Segoe UI" panose="020B0502040204020203" pitchFamily="34" charset="0"/>
            </a:endParaRPr>
          </a:p>
        </p:txBody>
      </p:sp>
      <p:sp>
        <p:nvSpPr>
          <p:cNvPr id="233" name="Rectangle 232" descr="A circular graphic illustrating Microsoft Cloud as trusted and comprehensive across security, digital app and innovation, data and AI, modern work, business applications and security">
            <a:extLst>
              <a:ext uri="{FF2B5EF4-FFF2-40B4-BE49-F238E27FC236}">
                <a16:creationId xmlns:a16="http://schemas.microsoft.com/office/drawing/2014/main" id="{2F88410C-D899-8768-721F-8D905E7064C3}"/>
              </a:ext>
              <a:ext uri="{C183D7F6-B498-43B3-948B-1728B52AA6E4}">
                <adec:decorative xmlns:adec="http://schemas.microsoft.com/office/drawing/2017/decorative" val="0"/>
              </a:ext>
            </a:extLst>
          </p:cNvPr>
          <p:cNvSpPr/>
          <p:nvPr/>
        </p:nvSpPr>
        <p:spPr bwMode="auto">
          <a:xfrm>
            <a:off x="9626600" y="6565900"/>
            <a:ext cx="419100" cy="76200"/>
          </a:xfrm>
          <a:prstGeom prst="rect">
            <a:avLst/>
          </a:prstGeom>
          <a:solidFill>
            <a:srgbClr val="091F2C"/>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6" name="TextBox 5">
            <a:extLst>
              <a:ext uri="{FF2B5EF4-FFF2-40B4-BE49-F238E27FC236}">
                <a16:creationId xmlns:a16="http://schemas.microsoft.com/office/drawing/2014/main" id="{8834BC14-562C-6F96-79BB-5FFDA238A0FD}"/>
              </a:ext>
              <a:ext uri="{C183D7F6-B498-43B3-948B-1728B52AA6E4}">
                <adec:decorative xmlns:adec="http://schemas.microsoft.com/office/drawing/2017/decorative" val="0"/>
              </a:ext>
            </a:extLst>
          </p:cNvPr>
          <p:cNvSpPr txBox="1"/>
          <p:nvPr/>
        </p:nvSpPr>
        <p:spPr>
          <a:xfrm>
            <a:off x="593402" y="4518686"/>
            <a:ext cx="4970008" cy="1107996"/>
          </a:xfrm>
          <a:prstGeom prst="rect">
            <a:avLst/>
          </a:prstGeom>
          <a:noFill/>
        </p:spPr>
        <p:txBody>
          <a:bodyPr wrap="square" lIns="0" tIns="0" rIns="0" bIns="0" rtlCol="0">
            <a:spAutoFit/>
          </a:bodyPr>
          <a:lstStyle>
            <a:defPPr>
              <a:defRPr lang="en-US"/>
            </a:defPPr>
            <a:lvl1pPr lvl="0" defTabSz="914102" fontAlgn="base">
              <a:spcBef>
                <a:spcPct val="0"/>
              </a:spcBef>
              <a:spcAft>
                <a:spcPct val="0"/>
              </a:spcAft>
              <a:defRPr/>
            </a:lvl1p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FFFFFF"/>
                </a:solidFill>
                <a:effectLst/>
                <a:uLnTx/>
                <a:uFillTx/>
                <a:latin typeface="Segoe UI"/>
                <a:ea typeface="+mn-ea"/>
                <a:cs typeface="+mn-cs"/>
              </a:rPr>
              <a:t>Practical and Interactive</a:t>
            </a:r>
            <a:r>
              <a:rPr kumimoji="0" lang="en-US" sz="1800" b="0" i="0" u="none" strike="noStrike" kern="1200" cap="none" spc="0" normalizeH="0" baseline="0" noProof="0">
                <a:ln>
                  <a:noFill/>
                </a:ln>
                <a:solidFill>
                  <a:srgbClr val="FFFFFF"/>
                </a:solidFill>
                <a:effectLst/>
                <a:uLnTx/>
                <a:uFillTx/>
                <a:latin typeface="Segoe UI"/>
                <a:ea typeface="+mn-ea"/>
                <a:cs typeface="+mn-cs"/>
              </a:rPr>
              <a:t>:</a:t>
            </a:r>
            <a:r>
              <a:rPr kumimoji="0" lang="en-US" sz="1800" b="1" i="0" u="none" strike="noStrike" kern="1200" cap="none" spc="0" normalizeH="0" baseline="0" noProof="0">
                <a:ln>
                  <a:noFill/>
                </a:ln>
                <a:solidFill>
                  <a:srgbClr val="FFFFFF"/>
                </a:solidFill>
                <a:effectLst/>
                <a:uLnTx/>
                <a:uFillTx/>
                <a:latin typeface="Segoe UI"/>
                <a:ea typeface="+mn-ea"/>
                <a:cs typeface="+mn-cs"/>
              </a:rPr>
              <a:t> </a:t>
            </a:r>
            <a:r>
              <a:rPr kumimoji="0" lang="en-US" sz="1800" b="0" i="0" u="none" strike="noStrike" kern="1200" cap="none" spc="0" normalizeH="0" baseline="0" noProof="0">
                <a:ln>
                  <a:noFill/>
                </a:ln>
                <a:solidFill>
                  <a:srgbClr val="FFFFFF"/>
                </a:solidFill>
                <a:effectLst/>
                <a:uLnTx/>
                <a:uFillTx/>
                <a:latin typeface="Segoe UI"/>
                <a:ea typeface="+mn-ea"/>
                <a:cs typeface="+mn-cs"/>
              </a:rPr>
              <a:t>Engage with conceptual lessons and live lab exercises, with options for instructor-led demos to maximize learning without impacting the course flow.</a:t>
            </a:r>
          </a:p>
        </p:txBody>
      </p:sp>
      <p:pic>
        <p:nvPicPr>
          <p:cNvPr id="8" name="Picture 2" descr="A hands-on computer prompt using Microsoft Azure colors and look and feel">
            <a:extLst>
              <a:ext uri="{FF2B5EF4-FFF2-40B4-BE49-F238E27FC236}">
                <a16:creationId xmlns:a16="http://schemas.microsoft.com/office/drawing/2014/main" id="{7A3A1AA9-EEFA-50B0-D5F3-E282BEDB38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38326" y="953527"/>
            <a:ext cx="5072664" cy="5072664"/>
          </a:xfrm>
          <a:prstGeom prst="ellipse">
            <a:avLst/>
          </a:prstGeom>
          <a:ln w="127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68B0AF13-D8C8-9928-7FA8-5D9AE7A69661}"/>
              </a:ext>
            </a:extLst>
          </p:cNvPr>
          <p:cNvSpPr txBox="1"/>
          <p:nvPr/>
        </p:nvSpPr>
        <p:spPr>
          <a:xfrm>
            <a:off x="593402" y="6399191"/>
            <a:ext cx="6813550" cy="366895"/>
          </a:xfrm>
          <a:prstGeom prst="rect">
            <a:avLst/>
          </a:prstGeom>
          <a:noFill/>
        </p:spPr>
        <p:txBody>
          <a:bodyPr wrap="square">
            <a:spAutoFit/>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light" panose="020B0402040204020203" pitchFamily="34" charset="0"/>
                <a:ea typeface="Calibri" panose="020F0502020204030204" pitchFamily="34" charset="0"/>
                <a:cs typeface="+mn-cs"/>
                <a:hlinkClick r:id="rId4"/>
              </a:rPr>
              <a:t>https://aka.ms/llmops-workshop</a:t>
            </a:r>
            <a:endParaRPr kumimoji="0" lang="en-US" sz="1800" b="0" i="0" u="none" strike="noStrike" kern="1200" cap="none" spc="0" normalizeH="0" baseline="0" noProof="0">
              <a:ln>
                <a:noFill/>
              </a:ln>
              <a:solidFill>
                <a:srgbClr val="FFFFFF"/>
              </a:solidFill>
              <a:effectLst/>
              <a:uLnTx/>
              <a:uFillTx/>
              <a:latin typeface="Segoe UI Semilight" panose="020B0402040204020203" pitchFamily="34" charset="0"/>
              <a:ea typeface="Calibri" panose="020F0502020204030204" pitchFamily="34" charset="0"/>
              <a:cs typeface="+mn-cs"/>
            </a:endParaRPr>
          </a:p>
        </p:txBody>
      </p:sp>
      <p:pic>
        <p:nvPicPr>
          <p:cNvPr id="3" name="Picture 2">
            <a:extLst>
              <a:ext uri="{FF2B5EF4-FFF2-40B4-BE49-F238E27FC236}">
                <a16:creationId xmlns:a16="http://schemas.microsoft.com/office/drawing/2014/main" id="{7C49689C-5209-F1B5-92D0-3A3496400DE3}"/>
              </a:ext>
            </a:extLst>
          </p:cNvPr>
          <p:cNvPicPr>
            <a:picLocks noChangeAspect="1"/>
          </p:cNvPicPr>
          <p:nvPr/>
        </p:nvPicPr>
        <p:blipFill>
          <a:blip r:embed="rId5"/>
          <a:stretch>
            <a:fillRect/>
          </a:stretch>
        </p:blipFill>
        <p:spPr>
          <a:xfrm>
            <a:off x="9820033" y="4514783"/>
            <a:ext cx="1981477" cy="1962424"/>
          </a:xfrm>
          <a:prstGeom prst="rect">
            <a:avLst/>
          </a:prstGeom>
        </p:spPr>
      </p:pic>
    </p:spTree>
    <p:extLst>
      <p:ext uri="{BB962C8B-B14F-4D97-AF65-F5344CB8AC3E}">
        <p14:creationId xmlns:p14="http://schemas.microsoft.com/office/powerpoint/2010/main" val="989827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57"/>
                                        </p:tgtEl>
                                        <p:attrNameLst>
                                          <p:attrName>style.visibility</p:attrName>
                                        </p:attrNameLst>
                                      </p:cBhvr>
                                      <p:to>
                                        <p:strVal val="visible"/>
                                      </p:to>
                                    </p:set>
                                    <p:animEffect transition="in" filter="fade">
                                      <p:cBhvr>
                                        <p:cTn id="7" dur="500"/>
                                        <p:tgtEl>
                                          <p:spTgt spid="157"/>
                                        </p:tgtEl>
                                      </p:cBhvr>
                                    </p:animEffect>
                                  </p:childTnLst>
                                </p:cTn>
                              </p:par>
                              <p:par>
                                <p:cTn id="8" presetID="42" presetClass="path" presetSubtype="0" decel="100000" fill="hold" grpId="1" nodeType="withEffect">
                                  <p:stCondLst>
                                    <p:cond delay="0"/>
                                  </p:stCondLst>
                                  <p:childTnLst>
                                    <p:animMotion origin="layout" path="M -3.33333E-6 1.48148E-6 L -3.33333E-6 0.03542 " pathEditMode="relative" rAng="0" ptsTypes="AA">
                                      <p:cBhvr>
                                        <p:cTn id="9" dur="700" spd="-100000" fill="hold"/>
                                        <p:tgtEl>
                                          <p:spTgt spid="157"/>
                                        </p:tgtEl>
                                        <p:attrNameLst>
                                          <p:attrName>ppt_x</p:attrName>
                                          <p:attrName>ppt_y</p:attrName>
                                        </p:attrNameLst>
                                      </p:cBhvr>
                                      <p:rCtr x="0" y="1759"/>
                                    </p:animMotion>
                                  </p:childTnLst>
                                </p:cTn>
                              </p:par>
                              <p:par>
                                <p:cTn id="10" presetID="10" presetClass="entr" presetSubtype="0" fill="hold" grpId="0" nodeType="withEffect">
                                  <p:stCondLst>
                                    <p:cond delay="0"/>
                                  </p:stCondLst>
                                  <p:childTnLst>
                                    <p:set>
                                      <p:cBhvr>
                                        <p:cTn id="11" dur="1" fill="hold">
                                          <p:stCondLst>
                                            <p:cond delay="0"/>
                                          </p:stCondLst>
                                        </p:cTn>
                                        <p:tgtEl>
                                          <p:spTgt spid="161"/>
                                        </p:tgtEl>
                                        <p:attrNameLst>
                                          <p:attrName>style.visibility</p:attrName>
                                        </p:attrNameLst>
                                      </p:cBhvr>
                                      <p:to>
                                        <p:strVal val="visible"/>
                                      </p:to>
                                    </p:set>
                                    <p:animEffect transition="in" filter="fade">
                                      <p:cBhvr>
                                        <p:cTn id="12" dur="500"/>
                                        <p:tgtEl>
                                          <p:spTgt spid="161"/>
                                        </p:tgtEl>
                                      </p:cBhvr>
                                    </p:animEffect>
                                  </p:childTnLst>
                                </p:cTn>
                              </p:par>
                              <p:par>
                                <p:cTn id="13" presetID="42" presetClass="path" presetSubtype="0" decel="100000" fill="hold" grpId="1" nodeType="withEffect">
                                  <p:stCondLst>
                                    <p:cond delay="0"/>
                                  </p:stCondLst>
                                  <p:childTnLst>
                                    <p:animMotion origin="layout" path="M -3.33333E-6 4.44444E-6 L -3.33333E-6 0.03541 " pathEditMode="relative" rAng="0" ptsTypes="AA">
                                      <p:cBhvr>
                                        <p:cTn id="14" dur="700" spd="-100000" fill="hold"/>
                                        <p:tgtEl>
                                          <p:spTgt spid="161"/>
                                        </p:tgtEl>
                                        <p:attrNameLst>
                                          <p:attrName>ppt_x</p:attrName>
                                          <p:attrName>ppt_y</p:attrName>
                                        </p:attrNameLst>
                                      </p:cBhvr>
                                      <p:rCtr x="0" y="1759"/>
                                    </p:animMotion>
                                  </p:childTnLst>
                                </p:cTn>
                              </p:par>
                              <p:par>
                                <p:cTn id="15" presetID="10" presetClass="entr" presetSubtype="0" fill="hold" grpId="0" nodeType="withEffect">
                                  <p:stCondLst>
                                    <p:cond delay="100"/>
                                  </p:stCondLst>
                                  <p:childTnLst>
                                    <p:set>
                                      <p:cBhvr>
                                        <p:cTn id="16" dur="1" fill="hold">
                                          <p:stCondLst>
                                            <p:cond delay="0"/>
                                          </p:stCondLst>
                                        </p:cTn>
                                        <p:tgtEl>
                                          <p:spTgt spid="162"/>
                                        </p:tgtEl>
                                        <p:attrNameLst>
                                          <p:attrName>style.visibility</p:attrName>
                                        </p:attrNameLst>
                                      </p:cBhvr>
                                      <p:to>
                                        <p:strVal val="visible"/>
                                      </p:to>
                                    </p:set>
                                    <p:animEffect transition="in" filter="fade">
                                      <p:cBhvr>
                                        <p:cTn id="17" dur="500"/>
                                        <p:tgtEl>
                                          <p:spTgt spid="162"/>
                                        </p:tgtEl>
                                      </p:cBhvr>
                                    </p:animEffect>
                                  </p:childTnLst>
                                </p:cTn>
                              </p:par>
                              <p:par>
                                <p:cTn id="18" presetID="42" presetClass="path" presetSubtype="0" decel="100000" fill="hold" grpId="1" nodeType="withEffect">
                                  <p:stCondLst>
                                    <p:cond delay="100"/>
                                  </p:stCondLst>
                                  <p:childTnLst>
                                    <p:animMotion origin="layout" path="M -3.33333E-6 2.96296E-6 L -3.33333E-6 0.03541 " pathEditMode="relative" rAng="0" ptsTypes="AA">
                                      <p:cBhvr>
                                        <p:cTn id="19" dur="700" spd="-100000" fill="hold"/>
                                        <p:tgtEl>
                                          <p:spTgt spid="162"/>
                                        </p:tgtEl>
                                        <p:attrNameLst>
                                          <p:attrName>ppt_x</p:attrName>
                                          <p:attrName>ppt_y</p:attrName>
                                        </p:attrNameLst>
                                      </p:cBhvr>
                                      <p:rCtr x="0" y="1759"/>
                                    </p:animMotion>
                                  </p:childTnLst>
                                </p:cTn>
                              </p:par>
                              <p:par>
                                <p:cTn id="20" presetID="10" presetClass="entr" presetSubtype="0" fill="hold" nodeType="withEffect">
                                  <p:stCondLst>
                                    <p:cond delay="0"/>
                                  </p:stCondLst>
                                  <p:childTnLst>
                                    <p:set>
                                      <p:cBhvr>
                                        <p:cTn id="21" dur="1" fill="hold">
                                          <p:stCondLst>
                                            <p:cond delay="0"/>
                                          </p:stCondLst>
                                        </p:cTn>
                                        <p:tgtEl>
                                          <p:spTgt spid="159"/>
                                        </p:tgtEl>
                                        <p:attrNameLst>
                                          <p:attrName>style.visibility</p:attrName>
                                        </p:attrNameLst>
                                      </p:cBhvr>
                                      <p:to>
                                        <p:strVal val="visible"/>
                                      </p:to>
                                    </p:set>
                                    <p:animEffect transition="in" filter="fade">
                                      <p:cBhvr>
                                        <p:cTn id="22" dur="500"/>
                                        <p:tgtEl>
                                          <p:spTgt spid="159"/>
                                        </p:tgtEl>
                                      </p:cBhvr>
                                    </p:animEffect>
                                  </p:childTnLst>
                                </p:cTn>
                              </p:par>
                              <p:par>
                                <p:cTn id="23" presetID="42" presetClass="path" presetSubtype="0" decel="100000" fill="hold" nodeType="withEffect">
                                  <p:stCondLst>
                                    <p:cond delay="0"/>
                                  </p:stCondLst>
                                  <p:childTnLst>
                                    <p:animMotion origin="layout" path="M -3.33333E-6 2.96296E-6 L -3.33333E-6 0.03541 " pathEditMode="relative" rAng="0" ptsTypes="AA">
                                      <p:cBhvr>
                                        <p:cTn id="24" dur="700" spd="-100000" fill="hold"/>
                                        <p:tgtEl>
                                          <p:spTgt spid="159"/>
                                        </p:tgtEl>
                                        <p:attrNameLst>
                                          <p:attrName>ppt_x</p:attrName>
                                          <p:attrName>ppt_y</p:attrName>
                                        </p:attrNameLst>
                                      </p:cBhvr>
                                      <p:rCtr x="0" y="1759"/>
                                    </p:animMotion>
                                  </p:childTnLst>
                                </p:cTn>
                              </p:par>
                              <p:par>
                                <p:cTn id="25" presetID="10" presetClass="entr" presetSubtype="0" fill="hold" nodeType="withEffect">
                                  <p:stCondLst>
                                    <p:cond delay="0"/>
                                  </p:stCondLst>
                                  <p:childTnLst>
                                    <p:set>
                                      <p:cBhvr>
                                        <p:cTn id="26" dur="1" fill="hold">
                                          <p:stCondLst>
                                            <p:cond delay="0"/>
                                          </p:stCondLst>
                                        </p:cTn>
                                        <p:tgtEl>
                                          <p:spTgt spid="160"/>
                                        </p:tgtEl>
                                        <p:attrNameLst>
                                          <p:attrName>style.visibility</p:attrName>
                                        </p:attrNameLst>
                                      </p:cBhvr>
                                      <p:to>
                                        <p:strVal val="visible"/>
                                      </p:to>
                                    </p:set>
                                    <p:animEffect transition="in" filter="fade">
                                      <p:cBhvr>
                                        <p:cTn id="27" dur="500"/>
                                        <p:tgtEl>
                                          <p:spTgt spid="160"/>
                                        </p:tgtEl>
                                      </p:cBhvr>
                                    </p:animEffect>
                                  </p:childTnLst>
                                </p:cTn>
                              </p:par>
                              <p:par>
                                <p:cTn id="28" presetID="42" presetClass="path" presetSubtype="0" decel="100000" fill="hold" nodeType="withEffect">
                                  <p:stCondLst>
                                    <p:cond delay="0"/>
                                  </p:stCondLst>
                                  <p:childTnLst>
                                    <p:animMotion origin="layout" path="M -3.33333E-6 1.48148E-6 L -3.33333E-6 0.03542 " pathEditMode="relative" rAng="0" ptsTypes="AA">
                                      <p:cBhvr>
                                        <p:cTn id="29" dur="700" spd="-100000" fill="hold"/>
                                        <p:tgtEl>
                                          <p:spTgt spid="160"/>
                                        </p:tgtEl>
                                        <p:attrNameLst>
                                          <p:attrName>ppt_x</p:attrName>
                                          <p:attrName>ppt_y</p:attrName>
                                        </p:attrNameLst>
                                      </p:cBhvr>
                                      <p:rCtr x="0" y="1759"/>
                                    </p:animMotion>
                                  </p:childTnLst>
                                </p:cTn>
                              </p:par>
                              <p:par>
                                <p:cTn id="30" presetID="10" presetClass="entr" presetSubtype="0" fill="hold" grpId="0" nodeType="withEffect">
                                  <p:stCondLst>
                                    <p:cond delay="500"/>
                                  </p:stCondLst>
                                  <p:childTnLst>
                                    <p:set>
                                      <p:cBhvr>
                                        <p:cTn id="31" dur="1" fill="hold">
                                          <p:stCondLst>
                                            <p:cond delay="0"/>
                                          </p:stCondLst>
                                        </p:cTn>
                                        <p:tgtEl>
                                          <p:spTgt spid="207"/>
                                        </p:tgtEl>
                                        <p:attrNameLst>
                                          <p:attrName>style.visibility</p:attrName>
                                        </p:attrNameLst>
                                      </p:cBhvr>
                                      <p:to>
                                        <p:strVal val="visible"/>
                                      </p:to>
                                    </p:set>
                                    <p:animEffect transition="in" filter="fade">
                                      <p:cBhvr>
                                        <p:cTn id="32" dur="500"/>
                                        <p:tgtEl>
                                          <p:spTgt spid="207"/>
                                        </p:tgtEl>
                                      </p:cBhvr>
                                    </p:animEffect>
                                  </p:childTnLst>
                                </p:cTn>
                              </p:par>
                              <p:par>
                                <p:cTn id="33" presetID="6" presetClass="emph" presetSubtype="0" accel="100000" autoRev="1" fill="hold" grpId="1" nodeType="withEffect">
                                  <p:stCondLst>
                                    <p:cond delay="0"/>
                                  </p:stCondLst>
                                  <p:childTnLst>
                                    <p:animScale>
                                      <p:cBhvr>
                                        <p:cTn id="34" dur="500" fill="hold"/>
                                        <p:tgtEl>
                                          <p:spTgt spid="207"/>
                                        </p:tgtEl>
                                      </p:cBhvr>
                                      <p:by x="80000" y="80000"/>
                                    </p:animScale>
                                  </p:childTnLst>
                                </p:cTn>
                              </p:par>
                              <p:par>
                                <p:cTn id="35" presetID="10" presetClass="entr" presetSubtype="0" fill="hold" grpId="0" nodeType="withEffect">
                                  <p:stCondLst>
                                    <p:cond delay="100"/>
                                  </p:stCondLst>
                                  <p:childTnLst>
                                    <p:set>
                                      <p:cBhvr>
                                        <p:cTn id="36" dur="1" fill="hold">
                                          <p:stCondLst>
                                            <p:cond delay="0"/>
                                          </p:stCondLst>
                                        </p:cTn>
                                        <p:tgtEl>
                                          <p:spTgt spid="208"/>
                                        </p:tgtEl>
                                        <p:attrNameLst>
                                          <p:attrName>style.visibility</p:attrName>
                                        </p:attrNameLst>
                                      </p:cBhvr>
                                      <p:to>
                                        <p:strVal val="visible"/>
                                      </p:to>
                                    </p:set>
                                    <p:animEffect transition="in" filter="fade">
                                      <p:cBhvr>
                                        <p:cTn id="37" dur="500"/>
                                        <p:tgtEl>
                                          <p:spTgt spid="208"/>
                                        </p:tgtEl>
                                      </p:cBhvr>
                                    </p:animEffect>
                                  </p:childTnLst>
                                </p:cTn>
                              </p:par>
                              <p:par>
                                <p:cTn id="38" presetID="42" presetClass="path" presetSubtype="0" decel="100000" fill="hold" grpId="1" nodeType="withEffect">
                                  <p:stCondLst>
                                    <p:cond delay="100"/>
                                  </p:stCondLst>
                                  <p:childTnLst>
                                    <p:animMotion origin="layout" path="M -1.66667E-6 -2.59259E-6 L -1.66667E-6 0.03542 " pathEditMode="relative" rAng="0" ptsTypes="AA">
                                      <p:cBhvr>
                                        <p:cTn id="39" dur="700" spd="-100000" fill="hold"/>
                                        <p:tgtEl>
                                          <p:spTgt spid="208"/>
                                        </p:tgtEl>
                                        <p:attrNameLst>
                                          <p:attrName>ppt_x</p:attrName>
                                          <p:attrName>ppt_y</p:attrName>
                                        </p:attrNameLst>
                                      </p:cBhvr>
                                      <p:rCtr x="0" y="1759"/>
                                    </p:animMotion>
                                  </p:childTnLst>
                                </p:cTn>
                              </p:par>
                              <p:par>
                                <p:cTn id="40" presetID="16" presetClass="entr" presetSubtype="42" fill="hold" grpId="0" nodeType="withEffect">
                                  <p:stCondLst>
                                    <p:cond delay="500"/>
                                  </p:stCondLst>
                                  <p:childTnLst>
                                    <p:set>
                                      <p:cBhvr>
                                        <p:cTn id="41" dur="1" fill="hold">
                                          <p:stCondLst>
                                            <p:cond delay="0"/>
                                          </p:stCondLst>
                                        </p:cTn>
                                        <p:tgtEl>
                                          <p:spTgt spid="203"/>
                                        </p:tgtEl>
                                        <p:attrNameLst>
                                          <p:attrName>style.visibility</p:attrName>
                                        </p:attrNameLst>
                                      </p:cBhvr>
                                      <p:to>
                                        <p:strVal val="visible"/>
                                      </p:to>
                                    </p:set>
                                    <p:animEffect transition="in" filter="barn(outHorizontal)">
                                      <p:cBhvr>
                                        <p:cTn id="42" dur="500"/>
                                        <p:tgtEl>
                                          <p:spTgt spid="203"/>
                                        </p:tgtEl>
                                      </p:cBhvr>
                                    </p:animEffect>
                                  </p:childTnLst>
                                </p:cTn>
                              </p:par>
                              <p:par>
                                <p:cTn id="43" presetID="16" presetClass="entr" presetSubtype="42" fill="hold" grpId="0" nodeType="withEffect">
                                  <p:stCondLst>
                                    <p:cond delay="500"/>
                                  </p:stCondLst>
                                  <p:childTnLst>
                                    <p:set>
                                      <p:cBhvr>
                                        <p:cTn id="44" dur="1" fill="hold">
                                          <p:stCondLst>
                                            <p:cond delay="0"/>
                                          </p:stCondLst>
                                        </p:cTn>
                                        <p:tgtEl>
                                          <p:spTgt spid="204"/>
                                        </p:tgtEl>
                                        <p:attrNameLst>
                                          <p:attrName>style.visibility</p:attrName>
                                        </p:attrNameLst>
                                      </p:cBhvr>
                                      <p:to>
                                        <p:strVal val="visible"/>
                                      </p:to>
                                    </p:set>
                                    <p:animEffect transition="in" filter="barn(outHorizontal)">
                                      <p:cBhvr>
                                        <p:cTn id="45" dur="500"/>
                                        <p:tgtEl>
                                          <p:spTgt spid="204"/>
                                        </p:tgtEl>
                                      </p:cBhvr>
                                    </p:animEffect>
                                  </p:childTnLst>
                                </p:cTn>
                              </p:par>
                              <p:par>
                                <p:cTn id="46" presetID="16" presetClass="entr" presetSubtype="37" fill="hold" grpId="0" nodeType="withEffect">
                                  <p:stCondLst>
                                    <p:cond delay="500"/>
                                  </p:stCondLst>
                                  <p:childTnLst>
                                    <p:set>
                                      <p:cBhvr>
                                        <p:cTn id="47" dur="1" fill="hold">
                                          <p:stCondLst>
                                            <p:cond delay="0"/>
                                          </p:stCondLst>
                                        </p:cTn>
                                        <p:tgtEl>
                                          <p:spTgt spid="205"/>
                                        </p:tgtEl>
                                        <p:attrNameLst>
                                          <p:attrName>style.visibility</p:attrName>
                                        </p:attrNameLst>
                                      </p:cBhvr>
                                      <p:to>
                                        <p:strVal val="visible"/>
                                      </p:to>
                                    </p:set>
                                    <p:animEffect transition="in" filter="barn(outVertical)">
                                      <p:cBhvr>
                                        <p:cTn id="48" dur="500"/>
                                        <p:tgtEl>
                                          <p:spTgt spid="205"/>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64"/>
                                        </p:tgtEl>
                                        <p:attrNameLst>
                                          <p:attrName>style.visibility</p:attrName>
                                        </p:attrNameLst>
                                      </p:cBhvr>
                                      <p:to>
                                        <p:strVal val="visible"/>
                                      </p:to>
                                    </p:set>
                                    <p:animEffect transition="in" filter="fade">
                                      <p:cBhvr>
                                        <p:cTn id="51" dur="500"/>
                                        <p:tgtEl>
                                          <p:spTgt spid="164"/>
                                        </p:tgtEl>
                                      </p:cBhvr>
                                    </p:animEffect>
                                  </p:childTnLst>
                                </p:cTn>
                              </p:par>
                              <p:par>
                                <p:cTn id="52" presetID="10" presetClass="entr" presetSubtype="0" fill="hold" grpId="0" nodeType="withEffect">
                                  <p:stCondLst>
                                    <p:cond delay="100"/>
                                  </p:stCondLst>
                                  <p:childTnLst>
                                    <p:set>
                                      <p:cBhvr>
                                        <p:cTn id="53" dur="1" fill="hold">
                                          <p:stCondLst>
                                            <p:cond delay="0"/>
                                          </p:stCondLst>
                                        </p:cTn>
                                        <p:tgtEl>
                                          <p:spTgt spid="6"/>
                                        </p:tgtEl>
                                        <p:attrNameLst>
                                          <p:attrName>style.visibility</p:attrName>
                                        </p:attrNameLst>
                                      </p:cBhvr>
                                      <p:to>
                                        <p:strVal val="visible"/>
                                      </p:to>
                                    </p:set>
                                    <p:animEffect transition="in" filter="fade">
                                      <p:cBhvr>
                                        <p:cTn id="54" dur="500"/>
                                        <p:tgtEl>
                                          <p:spTgt spid="6"/>
                                        </p:tgtEl>
                                      </p:cBhvr>
                                    </p:animEffect>
                                  </p:childTnLst>
                                </p:cTn>
                              </p:par>
                              <p:par>
                                <p:cTn id="55" presetID="42" presetClass="path" presetSubtype="0" decel="100000" fill="hold" grpId="1" nodeType="withEffect">
                                  <p:stCondLst>
                                    <p:cond delay="100"/>
                                  </p:stCondLst>
                                  <p:childTnLst>
                                    <p:animMotion origin="layout" path="M -3.33333E-6 2.96296E-6 L -3.33333E-6 0.03541 " pathEditMode="relative" rAng="0" ptsTypes="AA">
                                      <p:cBhvr>
                                        <p:cTn id="56" dur="700" spd="-100000" fill="hold"/>
                                        <p:tgtEl>
                                          <p:spTgt spid="6"/>
                                        </p:tgtEl>
                                        <p:attrNameLst>
                                          <p:attrName>ppt_x</p:attrName>
                                          <p:attrName>ppt_y</p:attrName>
                                        </p:attrNameLst>
                                      </p:cBhvr>
                                      <p:rCtr x="0" y="1759"/>
                                    </p:animMotion>
                                  </p:childTnLst>
                                </p:cTn>
                              </p:par>
                              <p:par>
                                <p:cTn id="57" presetID="1" presetClass="entr" presetSubtype="0" fill="hold" grpId="0" nodeType="withEffect">
                                  <p:stCondLst>
                                    <p:cond delay="100"/>
                                  </p:stCondLst>
                                  <p:childTnLst>
                                    <p:set>
                                      <p:cBhvr>
                                        <p:cTn id="58" dur="1" fill="hold">
                                          <p:stCondLst>
                                            <p:cond delay="0"/>
                                          </p:stCondLst>
                                        </p:cTn>
                                        <p:tgtEl>
                                          <p:spTgt spid="10"/>
                                        </p:tgtEl>
                                        <p:attrNameLst>
                                          <p:attrName>style.visibility</p:attrName>
                                        </p:attrNameLst>
                                      </p:cBhvr>
                                      <p:to>
                                        <p:strVal val="visible"/>
                                      </p:to>
                                    </p:set>
                                  </p:childTnLst>
                                </p:cTn>
                              </p:par>
                              <p:par>
                                <p:cTn id="59" presetID="1" presetClass="entr" presetSubtype="0" fill="hold" nodeType="withEffect">
                                  <p:stCondLst>
                                    <p:cond delay="100"/>
                                  </p:stCondLst>
                                  <p:childTnLst>
                                    <p:set>
                                      <p:cBhvr>
                                        <p:cTn id="6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7" grpId="0"/>
      <p:bldP spid="157" grpId="1"/>
      <p:bldP spid="161" grpId="0"/>
      <p:bldP spid="161" grpId="1"/>
      <p:bldP spid="162" grpId="0"/>
      <p:bldP spid="162" grpId="1"/>
      <p:bldP spid="164" grpId="0" animBg="1"/>
      <p:bldP spid="203" grpId="0" animBg="1"/>
      <p:bldP spid="204" grpId="0" animBg="1"/>
      <p:bldP spid="205" grpId="0" animBg="1"/>
      <p:bldP spid="207" grpId="0" animBg="1"/>
      <p:bldP spid="207" grpId="1" animBg="1"/>
      <p:bldP spid="208" grpId="0" animBg="1"/>
      <p:bldP spid="208" grpId="1" animBg="1"/>
      <p:bldP spid="6" grpId="0"/>
      <p:bldP spid="6" grpId="1"/>
      <p:bldP spid="10"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670839-6723-B062-012E-927B383B7174}"/>
              </a:ext>
            </a:extLst>
          </p:cNvPr>
          <p:cNvPicPr>
            <a:picLocks noChangeAspect="1"/>
          </p:cNvPicPr>
          <p:nvPr/>
        </p:nvPicPr>
        <p:blipFill>
          <a:blip r:embed="rId2"/>
          <a:stretch>
            <a:fillRect/>
          </a:stretch>
        </p:blipFill>
        <p:spPr>
          <a:xfrm>
            <a:off x="298676" y="0"/>
            <a:ext cx="11594647" cy="6858000"/>
          </a:xfrm>
          <a:prstGeom prst="rect">
            <a:avLst/>
          </a:prstGeom>
        </p:spPr>
      </p:pic>
    </p:spTree>
    <p:extLst>
      <p:ext uri="{BB962C8B-B14F-4D97-AF65-F5344CB8AC3E}">
        <p14:creationId xmlns:p14="http://schemas.microsoft.com/office/powerpoint/2010/main" val="34218114"/>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8B93CAB-1675-20E5-3010-C043E28059D8}"/>
              </a:ext>
            </a:extLst>
          </p:cNvPr>
          <p:cNvPicPr>
            <a:picLocks noChangeAspect="1"/>
          </p:cNvPicPr>
          <p:nvPr/>
        </p:nvPicPr>
        <p:blipFill>
          <a:blip r:embed="rId2"/>
          <a:stretch>
            <a:fillRect/>
          </a:stretch>
        </p:blipFill>
        <p:spPr>
          <a:xfrm>
            <a:off x="60852" y="0"/>
            <a:ext cx="12070296" cy="6858000"/>
          </a:xfrm>
          <a:prstGeom prst="rect">
            <a:avLst/>
          </a:prstGeom>
        </p:spPr>
      </p:pic>
    </p:spTree>
    <p:extLst>
      <p:ext uri="{BB962C8B-B14F-4D97-AF65-F5344CB8AC3E}">
        <p14:creationId xmlns:p14="http://schemas.microsoft.com/office/powerpoint/2010/main" val="1170686966"/>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F3A59E-A4A2-6286-22D4-74C947A990FA}"/>
              </a:ext>
            </a:extLst>
          </p:cNvPr>
          <p:cNvSpPr>
            <a:spLocks noGrp="1"/>
          </p:cNvSpPr>
          <p:nvPr>
            <p:ph type="title"/>
          </p:nvPr>
        </p:nvSpPr>
        <p:spPr>
          <a:xfrm>
            <a:off x="588263" y="457200"/>
            <a:ext cx="11018520" cy="553998"/>
          </a:xfrm>
        </p:spPr>
        <p:txBody>
          <a:bodyPr/>
          <a:lstStyle/>
          <a:p>
            <a:pPr algn="ctr"/>
            <a:r>
              <a:rPr lang="en-US"/>
              <a:t>The opportunity of </a:t>
            </a:r>
            <a:r>
              <a:rPr lang="en-US" b="1">
                <a:gradFill>
                  <a:gsLst>
                    <a:gs pos="0">
                      <a:srgbClr val="C03BC4"/>
                    </a:gs>
                    <a:gs pos="80000">
                      <a:srgbClr val="0078D4"/>
                    </a:gs>
                  </a:gsLst>
                  <a:path path="circle">
                    <a:fillToRect l="100000" t="100000"/>
                  </a:path>
                </a:gradFill>
                <a:latin typeface="Segoe UI Semibold" panose="020F0502020204030204" pitchFamily="34" charset="0"/>
              </a:rPr>
              <a:t>SLMs</a:t>
            </a:r>
            <a:r>
              <a:rPr lang="en-US"/>
              <a:t> apps and devices</a:t>
            </a:r>
          </a:p>
        </p:txBody>
      </p:sp>
      <p:sp>
        <p:nvSpPr>
          <p:cNvPr id="31" name="Rounded Rectangle 30">
            <a:extLst>
              <a:ext uri="{FF2B5EF4-FFF2-40B4-BE49-F238E27FC236}">
                <a16:creationId xmlns:a16="http://schemas.microsoft.com/office/drawing/2014/main" id="{2D122495-0F94-7690-9631-D882738592BE}"/>
              </a:ext>
              <a:ext uri="{C183D7F6-B498-43B3-948B-1728B52AA6E4}">
                <adec:decorative xmlns:adec="http://schemas.microsoft.com/office/drawing/2017/decorative" val="1"/>
              </a:ext>
            </a:extLst>
          </p:cNvPr>
          <p:cNvSpPr/>
          <p:nvPr/>
        </p:nvSpPr>
        <p:spPr bwMode="auto">
          <a:xfrm>
            <a:off x="588963" y="1436688"/>
            <a:ext cx="11020425" cy="4832350"/>
          </a:xfrm>
          <a:prstGeom prst="roundRect">
            <a:avLst>
              <a:gd name="adj" fmla="val 5687"/>
            </a:avLst>
          </a:prstGeom>
          <a:no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marL="0" marR="0" lvl="0" indent="0" algn="ctr" defTabSz="811670" rtl="0" eaLnBrk="1" fontAlgn="auto" latinLnBrk="0" hangingPunct="1">
              <a:lnSpc>
                <a:spcPct val="100000"/>
              </a:lnSpc>
              <a:spcBef>
                <a:spcPts val="174"/>
              </a:spcBef>
              <a:spcAft>
                <a:spcPts val="0"/>
              </a:spcAft>
              <a:buClrTx/>
              <a:buSzTx/>
              <a:buFontTx/>
              <a:buNone/>
              <a:tabLst/>
              <a:defRPr/>
            </a:pPr>
            <a:endParaRPr kumimoji="0" lang="en-US" sz="2400" b="0" i="0" u="none" strike="noStrike" kern="1200" cap="none" spc="0" normalizeH="0" baseline="0" noProof="0" err="1">
              <a:ln>
                <a:noFill/>
              </a:ln>
              <a:gradFill>
                <a:gsLst>
                  <a:gs pos="41958">
                    <a:srgbClr val="FFFFFF"/>
                  </a:gs>
                  <a:gs pos="63000">
                    <a:srgbClr val="FFFFFF"/>
                  </a:gs>
                </a:gsLst>
                <a:lin ang="0" scaled="0"/>
              </a:gradFill>
              <a:effectLst/>
              <a:uLnTx/>
              <a:uFillTx/>
              <a:latin typeface="Segoe UI" panose="020B0502040204020203" pitchFamily="34" charset="0"/>
              <a:ea typeface="+mn-ea"/>
              <a:cs typeface="Segoe UI" panose="020B0502040204020203" pitchFamily="34" charset="0"/>
            </a:endParaRPr>
          </a:p>
        </p:txBody>
      </p:sp>
      <p:pic>
        <p:nvPicPr>
          <p:cNvPr id="29" name="Picture 28">
            <a:extLst>
              <a:ext uri="{FF2B5EF4-FFF2-40B4-BE49-F238E27FC236}">
                <a16:creationId xmlns:a16="http://schemas.microsoft.com/office/drawing/2014/main" id="{C36B448A-88A1-A1CD-C534-F4601C4CB684}"/>
              </a:ext>
            </a:extLst>
          </p:cNvPr>
          <p:cNvPicPr>
            <a:picLocks noChangeAspect="1"/>
          </p:cNvPicPr>
          <p:nvPr/>
        </p:nvPicPr>
        <p:blipFill>
          <a:blip r:embed="rId3"/>
          <a:stretch/>
        </p:blipFill>
        <p:spPr>
          <a:xfrm>
            <a:off x="3161898" y="1564641"/>
            <a:ext cx="5730815" cy="1185487"/>
          </a:xfrm>
          <a:prstGeom prst="roundRect">
            <a:avLst>
              <a:gd name="adj" fmla="val 4458"/>
            </a:avLst>
          </a:prstGeom>
          <a:ln w="12700" cap="rnd">
            <a:solidFill>
              <a:srgbClr val="D9D9D6"/>
            </a:solidFill>
            <a:headEnd type="none" w="lg" len="sm"/>
            <a:tailEnd type="none" w="lg" len="sm"/>
          </a:ln>
          <a:effectLst/>
        </p:spPr>
      </p:pic>
      <p:sp>
        <p:nvSpPr>
          <p:cNvPr id="3" name="title">
            <a:extLst>
              <a:ext uri="{FF2B5EF4-FFF2-40B4-BE49-F238E27FC236}">
                <a16:creationId xmlns:a16="http://schemas.microsoft.com/office/drawing/2014/main" id="{98CA11ED-29A8-3999-AB72-3DDAD5522C1F}"/>
              </a:ext>
            </a:extLst>
          </p:cNvPr>
          <p:cNvSpPr txBox="1">
            <a:spLocks/>
          </p:cNvSpPr>
          <p:nvPr/>
        </p:nvSpPr>
        <p:spPr>
          <a:xfrm>
            <a:off x="1737913" y="2765743"/>
            <a:ext cx="8383611" cy="307777"/>
          </a:xfrm>
          <a:prstGeom prst="rect">
            <a:avLst/>
          </a:prstGeom>
          <a:noFill/>
          <a:ln w="9525" cap="flat" cmpd="sng" algn="ctr">
            <a:noFill/>
            <a:prstDash val="solid"/>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2901014" rtl="0" eaLnBrk="1" fontAlgn="base" latinLnBrk="0" hangingPunct="1">
              <a:lnSpc>
                <a:spcPct val="100000"/>
              </a:lnSpc>
              <a:spcBef>
                <a:spcPct val="0"/>
              </a:spcBef>
              <a:spcAft>
                <a:spcPct val="0"/>
              </a:spcAft>
              <a:buNone/>
              <a:defRPr lang="en-US" sz="8800" b="0" kern="1200" cap="none" spc="-50" baseline="0">
                <a:ln w="3175">
                  <a:noFill/>
                </a:ln>
                <a:gradFill>
                  <a:gsLst>
                    <a:gs pos="4321">
                      <a:srgbClr val="000000"/>
                    </a:gs>
                    <a:gs pos="21000">
                      <a:srgbClr val="000000"/>
                    </a:gs>
                  </a:gsLst>
                  <a:path path="circle">
                    <a:fillToRect l="100000" t="100000"/>
                  </a:path>
                </a:gradFill>
                <a:effectLst/>
                <a:latin typeface="+mj-lt"/>
                <a:ea typeface="+mn-ea"/>
                <a:cs typeface="Segoe UI" pitchFamily="34" charset="0"/>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marL="0" marR="0" lvl="0" indent="0" algn="ctr" defTabSz="2901014"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89510">
                      <a:srgbClr val="000000"/>
                    </a:gs>
                    <a:gs pos="68966">
                      <a:srgbClr val="000000"/>
                    </a:gs>
                  </a:gsLst>
                  <a:path path="circle">
                    <a:fillToRect l="100000" t="100000"/>
                  </a:path>
                </a:gradFill>
                <a:effectLst/>
                <a:uLnTx/>
                <a:uFillTx/>
                <a:latin typeface="Segoe UI Semibold"/>
                <a:ea typeface="+mn-ea"/>
                <a:cs typeface="Segoe UI" pitchFamily="34" charset="0"/>
              </a:rPr>
              <a:t>Small Language Models</a:t>
            </a:r>
          </a:p>
        </p:txBody>
      </p:sp>
      <p:grpSp>
        <p:nvGrpSpPr>
          <p:cNvPr id="35" name="Group 34">
            <a:extLst>
              <a:ext uri="{FF2B5EF4-FFF2-40B4-BE49-F238E27FC236}">
                <a16:creationId xmlns:a16="http://schemas.microsoft.com/office/drawing/2014/main" id="{BA0B69A1-A2C6-3699-568C-B63BD85B3CF8}"/>
              </a:ext>
              <a:ext uri="{C183D7F6-B498-43B3-948B-1728B52AA6E4}">
                <adec:decorative xmlns:adec="http://schemas.microsoft.com/office/drawing/2017/decorative" val="1"/>
              </a:ext>
            </a:extLst>
          </p:cNvPr>
          <p:cNvGrpSpPr/>
          <p:nvPr/>
        </p:nvGrpSpPr>
        <p:grpSpPr>
          <a:xfrm>
            <a:off x="1868997" y="3157706"/>
            <a:ext cx="8003457" cy="759236"/>
            <a:chOff x="1868997" y="3157706"/>
            <a:chExt cx="8003457" cy="759236"/>
          </a:xfrm>
        </p:grpSpPr>
        <p:cxnSp>
          <p:nvCxnSpPr>
            <p:cNvPr id="5" name="Straight Connector 4">
              <a:extLst>
                <a:ext uri="{FF2B5EF4-FFF2-40B4-BE49-F238E27FC236}">
                  <a16:creationId xmlns:a16="http://schemas.microsoft.com/office/drawing/2014/main" id="{FF0ED7EF-B83C-4749-A9FB-E326DF0B96AA}"/>
                </a:ext>
                <a:ext uri="{C183D7F6-B498-43B3-948B-1728B52AA6E4}">
                  <adec:decorative xmlns:adec="http://schemas.microsoft.com/office/drawing/2017/decorative" val="1"/>
                </a:ext>
              </a:extLst>
            </p:cNvPr>
            <p:cNvCxnSpPr>
              <a:cxnSpLocks/>
            </p:cNvCxnSpPr>
            <p:nvPr/>
          </p:nvCxnSpPr>
          <p:spPr>
            <a:xfrm>
              <a:off x="2164551" y="3537324"/>
              <a:ext cx="3428586" cy="0"/>
            </a:xfrm>
            <a:prstGeom prst="line">
              <a:avLst/>
            </a:prstGeom>
            <a:noFill/>
            <a:ln w="12700" cap="rnd">
              <a:solidFill>
                <a:srgbClr val="B1B3B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6" name="Straight Connector 5">
              <a:extLst>
                <a:ext uri="{FF2B5EF4-FFF2-40B4-BE49-F238E27FC236}">
                  <a16:creationId xmlns:a16="http://schemas.microsoft.com/office/drawing/2014/main" id="{BEFE324C-146B-7714-6D27-C70DA2D8F11A}"/>
                </a:ext>
                <a:ext uri="{C183D7F6-B498-43B3-948B-1728B52AA6E4}">
                  <adec:decorative xmlns:adec="http://schemas.microsoft.com/office/drawing/2017/decorative" val="1"/>
                </a:ext>
              </a:extLst>
            </p:cNvPr>
            <p:cNvCxnSpPr>
              <a:cxnSpLocks/>
            </p:cNvCxnSpPr>
            <p:nvPr/>
          </p:nvCxnSpPr>
          <p:spPr>
            <a:xfrm>
              <a:off x="6135156" y="3537324"/>
              <a:ext cx="3456020" cy="0"/>
            </a:xfrm>
            <a:prstGeom prst="line">
              <a:avLst/>
            </a:prstGeom>
            <a:noFill/>
            <a:ln w="12700" cap="rnd">
              <a:solidFill>
                <a:srgbClr val="B1B3B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nvGrpSpPr>
            <p:cNvPr id="7" name="Group 6">
              <a:extLst>
                <a:ext uri="{FF2B5EF4-FFF2-40B4-BE49-F238E27FC236}">
                  <a16:creationId xmlns:a16="http://schemas.microsoft.com/office/drawing/2014/main" id="{EEFD16F9-827C-0D2B-FDFE-B6C7654D5E67}"/>
                </a:ext>
                <a:ext uri="{C183D7F6-B498-43B3-948B-1728B52AA6E4}">
                  <adec:decorative xmlns:adec="http://schemas.microsoft.com/office/drawing/2017/decorative" val="1"/>
                </a:ext>
              </a:extLst>
            </p:cNvPr>
            <p:cNvGrpSpPr/>
            <p:nvPr/>
          </p:nvGrpSpPr>
          <p:grpSpPr>
            <a:xfrm>
              <a:off x="1868997" y="3537324"/>
              <a:ext cx="562557" cy="379618"/>
              <a:chOff x="4622577" y="2994802"/>
              <a:chExt cx="379619" cy="379618"/>
            </a:xfrm>
          </p:grpSpPr>
          <p:sp>
            <p:nvSpPr>
              <p:cNvPr id="15" name="Arc 14">
                <a:extLst>
                  <a:ext uri="{FF2B5EF4-FFF2-40B4-BE49-F238E27FC236}">
                    <a16:creationId xmlns:a16="http://schemas.microsoft.com/office/drawing/2014/main" id="{B72CB4B4-B8F4-E8D3-53B5-35F1969D96E5}"/>
                  </a:ext>
                  <a:ext uri="{C183D7F6-B498-43B3-948B-1728B52AA6E4}">
                    <adec:decorative xmlns:adec="http://schemas.microsoft.com/office/drawing/2017/decorative" val="1"/>
                  </a:ext>
                </a:extLst>
              </p:cNvPr>
              <p:cNvSpPr>
                <a:spLocks/>
              </p:cNvSpPr>
              <p:nvPr/>
            </p:nvSpPr>
            <p:spPr>
              <a:xfrm rot="10800000" flipV="1">
                <a:off x="4622578" y="2994802"/>
                <a:ext cx="379618" cy="379618"/>
              </a:xfrm>
              <a:prstGeom prst="arc">
                <a:avLst/>
              </a:prstGeom>
              <a:noFill/>
              <a:ln w="12700" cap="rnd">
                <a:solidFill>
                  <a:srgbClr val="B1B3B3"/>
                </a:solidFill>
                <a:headEnd type="none" w="med" len="med"/>
                <a:tailEnd type="none" w="lg" len="sm"/>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746033" rtl="0" eaLnBrk="1" fontAlgn="auto" latinLnBrk="0" hangingPunct="1">
                  <a:lnSpc>
                    <a:spcPct val="100000"/>
                  </a:lnSpc>
                  <a:spcBef>
                    <a:spcPts val="0"/>
                  </a:spcBef>
                  <a:spcAft>
                    <a:spcPts val="0"/>
                  </a:spcAft>
                  <a:buClrTx/>
                  <a:buSzTx/>
                  <a:buFontTx/>
                  <a:buNone/>
                  <a:tabLst/>
                  <a:defRPr/>
                </a:pPr>
                <a:endParaRPr kumimoji="0" lang="en-US" sz="720" b="0" i="0" u="none" strike="noStrike" kern="1200" cap="none" spc="0" normalizeH="0" baseline="0" noProof="0">
                  <a:ln>
                    <a:noFill/>
                  </a:ln>
                  <a:solidFill>
                    <a:srgbClr val="FFFFFF"/>
                  </a:solidFill>
                  <a:effectLst/>
                  <a:uLnTx/>
                  <a:uFillTx/>
                  <a:latin typeface="Segoe UI"/>
                  <a:ea typeface="+mn-ea"/>
                  <a:cs typeface="+mn-cs"/>
                </a:endParaRPr>
              </a:p>
            </p:txBody>
          </p:sp>
          <p:cxnSp>
            <p:nvCxnSpPr>
              <p:cNvPr id="16" name="Straight Connector 15">
                <a:extLst>
                  <a:ext uri="{FF2B5EF4-FFF2-40B4-BE49-F238E27FC236}">
                    <a16:creationId xmlns:a16="http://schemas.microsoft.com/office/drawing/2014/main" id="{B00B436D-D2F1-D131-4EC7-73903BAFB647}"/>
                  </a:ext>
                  <a:ext uri="{C183D7F6-B498-43B3-948B-1728B52AA6E4}">
                    <adec:decorative xmlns:adec="http://schemas.microsoft.com/office/drawing/2017/decorative" val="1"/>
                  </a:ext>
                </a:extLst>
              </p:cNvPr>
              <p:cNvCxnSpPr>
                <a:cxnSpLocks/>
              </p:cNvCxnSpPr>
              <p:nvPr/>
            </p:nvCxnSpPr>
            <p:spPr>
              <a:xfrm>
                <a:off x="4622577" y="3185241"/>
                <a:ext cx="0" cy="158799"/>
              </a:xfrm>
              <a:prstGeom prst="line">
                <a:avLst/>
              </a:prstGeom>
              <a:noFill/>
              <a:ln w="12700" cap="rnd">
                <a:solidFill>
                  <a:srgbClr val="B1B3B3"/>
                </a:solidFill>
                <a:headEnd type="none" w="med" len="med"/>
                <a:tailEnd type="arrow" w="lg" len="sm"/>
              </a:ln>
              <a:effectLst/>
            </p:spPr>
            <p:style>
              <a:lnRef idx="1">
                <a:schemeClr val="accent2"/>
              </a:lnRef>
              <a:fillRef idx="3">
                <a:schemeClr val="accent2"/>
              </a:fillRef>
              <a:effectRef idx="2">
                <a:schemeClr val="accent2"/>
              </a:effectRef>
              <a:fontRef idx="minor">
                <a:schemeClr val="lt1"/>
              </a:fontRef>
            </p:style>
          </p:cxnSp>
        </p:grpSp>
        <p:grpSp>
          <p:nvGrpSpPr>
            <p:cNvPr id="8" name="Group 7">
              <a:extLst>
                <a:ext uri="{FF2B5EF4-FFF2-40B4-BE49-F238E27FC236}">
                  <a16:creationId xmlns:a16="http://schemas.microsoft.com/office/drawing/2014/main" id="{9420FE19-22E9-6330-76C2-26BCD963515B}"/>
                </a:ext>
                <a:ext uri="{C183D7F6-B498-43B3-948B-1728B52AA6E4}">
                  <adec:decorative xmlns:adec="http://schemas.microsoft.com/office/drawing/2017/decorative" val="1"/>
                </a:ext>
              </a:extLst>
            </p:cNvPr>
            <p:cNvGrpSpPr/>
            <p:nvPr/>
          </p:nvGrpSpPr>
          <p:grpSpPr>
            <a:xfrm>
              <a:off x="9309899" y="3537324"/>
              <a:ext cx="562555" cy="379618"/>
              <a:chOff x="9960315" y="2994802"/>
              <a:chExt cx="379618" cy="379618"/>
            </a:xfrm>
          </p:grpSpPr>
          <p:sp>
            <p:nvSpPr>
              <p:cNvPr id="13" name="Arc 12">
                <a:extLst>
                  <a:ext uri="{FF2B5EF4-FFF2-40B4-BE49-F238E27FC236}">
                    <a16:creationId xmlns:a16="http://schemas.microsoft.com/office/drawing/2014/main" id="{4022C82A-13E4-CBC6-EA0A-413A3EEA95DE}"/>
                  </a:ext>
                  <a:ext uri="{C183D7F6-B498-43B3-948B-1728B52AA6E4}">
                    <adec:decorative xmlns:adec="http://schemas.microsoft.com/office/drawing/2017/decorative" val="1"/>
                  </a:ext>
                </a:extLst>
              </p:cNvPr>
              <p:cNvSpPr>
                <a:spLocks/>
              </p:cNvSpPr>
              <p:nvPr/>
            </p:nvSpPr>
            <p:spPr>
              <a:xfrm rot="10800000" flipH="1" flipV="1">
                <a:off x="9960315" y="2994802"/>
                <a:ext cx="379618" cy="379618"/>
              </a:xfrm>
              <a:prstGeom prst="arc">
                <a:avLst/>
              </a:prstGeom>
              <a:noFill/>
              <a:ln w="12700" cap="rnd">
                <a:solidFill>
                  <a:srgbClr val="B1B3B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746033" rtl="0" eaLnBrk="1" fontAlgn="auto" latinLnBrk="0" hangingPunct="1">
                  <a:lnSpc>
                    <a:spcPct val="100000"/>
                  </a:lnSpc>
                  <a:spcBef>
                    <a:spcPts val="0"/>
                  </a:spcBef>
                  <a:spcAft>
                    <a:spcPts val="0"/>
                  </a:spcAft>
                  <a:buClrTx/>
                  <a:buSzTx/>
                  <a:buFontTx/>
                  <a:buNone/>
                  <a:tabLst/>
                  <a:defRPr/>
                </a:pPr>
                <a:endParaRPr kumimoji="0" lang="en-US" sz="720" b="0" i="0" u="none" strike="noStrike" kern="1200" cap="none" spc="0" normalizeH="0" baseline="0" noProof="0">
                  <a:ln>
                    <a:noFill/>
                  </a:ln>
                  <a:solidFill>
                    <a:srgbClr val="FFFFFF"/>
                  </a:solidFill>
                  <a:effectLst/>
                  <a:uLnTx/>
                  <a:uFillTx/>
                  <a:latin typeface="Segoe UI"/>
                  <a:ea typeface="+mn-ea"/>
                  <a:cs typeface="+mn-cs"/>
                </a:endParaRPr>
              </a:p>
            </p:txBody>
          </p:sp>
          <p:cxnSp>
            <p:nvCxnSpPr>
              <p:cNvPr id="14" name="Straight Connector 13">
                <a:extLst>
                  <a:ext uri="{FF2B5EF4-FFF2-40B4-BE49-F238E27FC236}">
                    <a16:creationId xmlns:a16="http://schemas.microsoft.com/office/drawing/2014/main" id="{AA4D2557-8B8C-4910-B091-572C5AC24C2E}"/>
                  </a:ext>
                  <a:ext uri="{C183D7F6-B498-43B3-948B-1728B52AA6E4}">
                    <adec:decorative xmlns:adec="http://schemas.microsoft.com/office/drawing/2017/decorative" val="1"/>
                  </a:ext>
                </a:extLst>
              </p:cNvPr>
              <p:cNvCxnSpPr>
                <a:cxnSpLocks/>
              </p:cNvCxnSpPr>
              <p:nvPr/>
            </p:nvCxnSpPr>
            <p:spPr>
              <a:xfrm>
                <a:off x="10339933" y="3185241"/>
                <a:ext cx="0" cy="158799"/>
              </a:xfrm>
              <a:prstGeom prst="line">
                <a:avLst/>
              </a:prstGeom>
              <a:noFill/>
              <a:ln w="12700" cap="rnd">
                <a:solidFill>
                  <a:srgbClr val="B1B3B3"/>
                </a:solidFill>
                <a:headEnd type="none" w="med" len="med"/>
                <a:tailEnd type="arrow" w="lg" len="sm"/>
              </a:ln>
              <a:effectLst/>
            </p:spPr>
            <p:style>
              <a:lnRef idx="1">
                <a:schemeClr val="accent2"/>
              </a:lnRef>
              <a:fillRef idx="3">
                <a:schemeClr val="accent2"/>
              </a:fillRef>
              <a:effectRef idx="2">
                <a:schemeClr val="accent2"/>
              </a:effectRef>
              <a:fontRef idx="minor">
                <a:schemeClr val="lt1"/>
              </a:fontRef>
            </p:style>
          </p:cxnSp>
        </p:grpSp>
        <p:grpSp>
          <p:nvGrpSpPr>
            <p:cNvPr id="9" name="Group 8">
              <a:extLst>
                <a:ext uri="{FF2B5EF4-FFF2-40B4-BE49-F238E27FC236}">
                  <a16:creationId xmlns:a16="http://schemas.microsoft.com/office/drawing/2014/main" id="{A2C84AE5-A3FB-79FB-E247-D917370C747C}"/>
                </a:ext>
                <a:ext uri="{C183D7F6-B498-43B3-948B-1728B52AA6E4}">
                  <adec:decorative xmlns:adec="http://schemas.microsoft.com/office/drawing/2017/decorative" val="1"/>
                </a:ext>
              </a:extLst>
            </p:cNvPr>
            <p:cNvGrpSpPr/>
            <p:nvPr/>
          </p:nvGrpSpPr>
          <p:grpSpPr>
            <a:xfrm>
              <a:off x="5297260" y="3157706"/>
              <a:ext cx="1125110" cy="379618"/>
              <a:chOff x="7099889" y="2615184"/>
              <a:chExt cx="759236" cy="379618"/>
            </a:xfrm>
          </p:grpSpPr>
          <p:sp>
            <p:nvSpPr>
              <p:cNvPr id="10" name="Arc 9">
                <a:extLst>
                  <a:ext uri="{FF2B5EF4-FFF2-40B4-BE49-F238E27FC236}">
                    <a16:creationId xmlns:a16="http://schemas.microsoft.com/office/drawing/2014/main" id="{9A27C527-0A37-80E5-21CB-16FA3CF24946}"/>
                  </a:ext>
                  <a:ext uri="{C183D7F6-B498-43B3-948B-1728B52AA6E4}">
                    <adec:decorative xmlns:adec="http://schemas.microsoft.com/office/drawing/2017/decorative" val="1"/>
                  </a:ext>
                </a:extLst>
              </p:cNvPr>
              <p:cNvSpPr>
                <a:spLocks/>
              </p:cNvSpPr>
              <p:nvPr/>
            </p:nvSpPr>
            <p:spPr>
              <a:xfrm flipH="1" flipV="1">
                <a:off x="7479507" y="2615184"/>
                <a:ext cx="379618" cy="379618"/>
              </a:xfrm>
              <a:prstGeom prst="arc">
                <a:avLst/>
              </a:prstGeom>
              <a:noFill/>
              <a:ln w="12700" cap="rnd">
                <a:solidFill>
                  <a:srgbClr val="B1B3B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746033" rtl="0" eaLnBrk="1" fontAlgn="auto" latinLnBrk="0" hangingPunct="1">
                  <a:lnSpc>
                    <a:spcPct val="100000"/>
                  </a:lnSpc>
                  <a:spcBef>
                    <a:spcPts val="0"/>
                  </a:spcBef>
                  <a:spcAft>
                    <a:spcPts val="0"/>
                  </a:spcAft>
                  <a:buClrTx/>
                  <a:buSzTx/>
                  <a:buFontTx/>
                  <a:buNone/>
                  <a:tabLst/>
                  <a:defRPr/>
                </a:pPr>
                <a:endParaRPr kumimoji="0" lang="en-US" sz="720" b="0" i="0" u="none" strike="noStrike" kern="1200" cap="none" spc="0" normalizeH="0" baseline="0" noProof="0">
                  <a:ln>
                    <a:noFill/>
                  </a:ln>
                  <a:solidFill>
                    <a:srgbClr val="FFFFFF"/>
                  </a:solidFill>
                  <a:effectLst/>
                  <a:uLnTx/>
                  <a:uFillTx/>
                  <a:latin typeface="Segoe UI"/>
                  <a:ea typeface="+mn-ea"/>
                  <a:cs typeface="+mn-cs"/>
                </a:endParaRPr>
              </a:p>
            </p:txBody>
          </p:sp>
          <p:sp>
            <p:nvSpPr>
              <p:cNvPr id="11" name="Arc 10">
                <a:extLst>
                  <a:ext uri="{FF2B5EF4-FFF2-40B4-BE49-F238E27FC236}">
                    <a16:creationId xmlns:a16="http://schemas.microsoft.com/office/drawing/2014/main" id="{97CFE280-E95B-B248-1FD9-0E66218A0508}"/>
                  </a:ext>
                  <a:ext uri="{C183D7F6-B498-43B3-948B-1728B52AA6E4}">
                    <adec:decorative xmlns:adec="http://schemas.microsoft.com/office/drawing/2017/decorative" val="1"/>
                  </a:ext>
                </a:extLst>
              </p:cNvPr>
              <p:cNvSpPr>
                <a:spLocks/>
              </p:cNvSpPr>
              <p:nvPr/>
            </p:nvSpPr>
            <p:spPr>
              <a:xfrm flipV="1">
                <a:off x="7099889" y="2615184"/>
                <a:ext cx="379618" cy="379618"/>
              </a:xfrm>
              <a:prstGeom prst="arc">
                <a:avLst/>
              </a:prstGeom>
              <a:noFill/>
              <a:ln w="12700" cap="rnd">
                <a:solidFill>
                  <a:srgbClr val="B1B3B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746033" rtl="0" eaLnBrk="1" fontAlgn="auto" latinLnBrk="0" hangingPunct="1">
                  <a:lnSpc>
                    <a:spcPct val="100000"/>
                  </a:lnSpc>
                  <a:spcBef>
                    <a:spcPts val="0"/>
                  </a:spcBef>
                  <a:spcAft>
                    <a:spcPts val="0"/>
                  </a:spcAft>
                  <a:buClrTx/>
                  <a:buSzTx/>
                  <a:buFontTx/>
                  <a:buNone/>
                  <a:tabLst/>
                  <a:defRPr/>
                </a:pPr>
                <a:endParaRPr kumimoji="0" lang="en-US" sz="720" b="0" i="0" u="none" strike="noStrike" kern="1200" cap="none" spc="0" normalizeH="0" baseline="0" noProof="0">
                  <a:ln>
                    <a:noFill/>
                  </a:ln>
                  <a:solidFill>
                    <a:srgbClr val="FFFFFF"/>
                  </a:solidFill>
                  <a:effectLst/>
                  <a:uLnTx/>
                  <a:uFillTx/>
                  <a:latin typeface="Segoe UI"/>
                  <a:ea typeface="+mn-ea"/>
                  <a:cs typeface="+mn-cs"/>
                </a:endParaRPr>
              </a:p>
            </p:txBody>
          </p:sp>
          <p:cxnSp>
            <p:nvCxnSpPr>
              <p:cNvPr id="12" name="Straight Arrow Connector 11">
                <a:extLst>
                  <a:ext uri="{FF2B5EF4-FFF2-40B4-BE49-F238E27FC236}">
                    <a16:creationId xmlns:a16="http://schemas.microsoft.com/office/drawing/2014/main" id="{C0D723EF-4443-FE00-F7D7-B6ACAE06023C}"/>
                  </a:ext>
                  <a:ext uri="{C183D7F6-B498-43B3-948B-1728B52AA6E4}">
                    <adec:decorative xmlns:adec="http://schemas.microsoft.com/office/drawing/2017/decorative" val="1"/>
                  </a:ext>
                </a:extLst>
              </p:cNvPr>
              <p:cNvCxnSpPr>
                <a:cxnSpLocks/>
              </p:cNvCxnSpPr>
              <p:nvPr/>
            </p:nvCxnSpPr>
            <p:spPr>
              <a:xfrm flipV="1">
                <a:off x="7479506" y="2646041"/>
                <a:ext cx="0" cy="213296"/>
              </a:xfrm>
              <a:prstGeom prst="straightConnector1">
                <a:avLst/>
              </a:prstGeom>
              <a:noFill/>
              <a:ln w="12700" cap="rnd">
                <a:solidFill>
                  <a:srgbClr val="B1B3B3"/>
                </a:solidFill>
                <a:headEnd type="none" w="med" len="med"/>
                <a:tailEnd type="none" w="lg" len="sm"/>
              </a:ln>
              <a:effectLst/>
            </p:spPr>
            <p:style>
              <a:lnRef idx="1">
                <a:schemeClr val="accent2"/>
              </a:lnRef>
              <a:fillRef idx="3">
                <a:schemeClr val="accent2"/>
              </a:fillRef>
              <a:effectRef idx="2">
                <a:schemeClr val="accent2"/>
              </a:effectRef>
              <a:fontRef idx="minor">
                <a:schemeClr val="lt1"/>
              </a:fontRef>
            </p:style>
          </p:cxnSp>
        </p:grpSp>
      </p:grpSp>
      <p:sp>
        <p:nvSpPr>
          <p:cNvPr id="20" name="TextBox 19">
            <a:extLst>
              <a:ext uri="{FF2B5EF4-FFF2-40B4-BE49-F238E27FC236}">
                <a16:creationId xmlns:a16="http://schemas.microsoft.com/office/drawing/2014/main" id="{F594BCE7-D17D-40CC-39B4-35CAA80EB2B8}"/>
              </a:ext>
            </a:extLst>
          </p:cNvPr>
          <p:cNvSpPr txBox="1"/>
          <p:nvPr/>
        </p:nvSpPr>
        <p:spPr>
          <a:xfrm>
            <a:off x="1003006" y="3916942"/>
            <a:ext cx="2087889" cy="769441"/>
          </a:xfrm>
          <a:prstGeom prst="rect">
            <a:avLst/>
          </a:prstGeom>
          <a:noFill/>
        </p:spPr>
        <p:txBody>
          <a:bodyPr wrap="square" lIns="0" tIns="0" rIns="0" bIns="0" rtlCol="0">
            <a:spAutoFit/>
          </a:bodyPr>
          <a:lstStyle/>
          <a:p>
            <a:pPr marL="0" marR="0" lvl="0" indent="0" algn="ctr" defTabSz="932472" rtl="0" eaLnBrk="1" fontAlgn="base" latinLnBrk="0" hangingPunct="1">
              <a:lnSpc>
                <a:spcPct val="100000"/>
              </a:lnSpc>
              <a:spcBef>
                <a:spcPts val="120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Semibold"/>
                <a:ea typeface="+mn-ea"/>
                <a:cs typeface="Segoe UI" pitchFamily="34" charset="0"/>
              </a:rPr>
              <a:t>On Cloud</a:t>
            </a:r>
          </a:p>
          <a:p>
            <a:pPr marL="0" marR="0" lvl="0" indent="0" algn="ctr" defTabSz="932472" rtl="0" eaLnBrk="1" fontAlgn="base" latinLnBrk="0" hangingPunct="1">
              <a:lnSpc>
                <a:spcPct val="100000"/>
              </a:lnSpc>
              <a:spcBef>
                <a:spcPts val="120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Semibold"/>
              <a:ea typeface="+mn-ea"/>
              <a:cs typeface="Segoe UI" pitchFamily="34" charset="0"/>
            </a:endParaRPr>
          </a:p>
        </p:txBody>
      </p:sp>
      <p:grpSp>
        <p:nvGrpSpPr>
          <p:cNvPr id="33" name="Group 32" descr="logos of hugging face, azure, github">
            <a:extLst>
              <a:ext uri="{FF2B5EF4-FFF2-40B4-BE49-F238E27FC236}">
                <a16:creationId xmlns:a16="http://schemas.microsoft.com/office/drawing/2014/main" id="{D81E6490-65EB-BBB3-0443-9FF147B338B0}"/>
              </a:ext>
            </a:extLst>
          </p:cNvPr>
          <p:cNvGrpSpPr/>
          <p:nvPr/>
        </p:nvGrpSpPr>
        <p:grpSpPr>
          <a:xfrm>
            <a:off x="933322" y="4167319"/>
            <a:ext cx="2110489" cy="668726"/>
            <a:chOff x="933322" y="4167319"/>
            <a:chExt cx="2110489" cy="668726"/>
          </a:xfrm>
        </p:grpSpPr>
        <p:pic>
          <p:nvPicPr>
            <p:cNvPr id="21" name="Picture 2" descr="Azure has a new logo, but where do you download it? Here!">
              <a:extLst>
                <a:ext uri="{FF2B5EF4-FFF2-40B4-BE49-F238E27FC236}">
                  <a16:creationId xmlns:a16="http://schemas.microsoft.com/office/drawing/2014/main" id="{3C8442B7-FCD4-50EF-8042-0933A82A140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5931" y="4224917"/>
              <a:ext cx="553530" cy="55353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10" descr="Image result for GitHub logo">
              <a:extLst>
                <a:ext uri="{FF2B5EF4-FFF2-40B4-BE49-F238E27FC236}">
                  <a16:creationId xmlns:a16="http://schemas.microsoft.com/office/drawing/2014/main" id="{29CF23A9-8102-CD17-F4D4-5C6BE71953A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03344" y="4235114"/>
              <a:ext cx="740467" cy="533136"/>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 descr="Hugging Face status">
              <a:extLst>
                <a:ext uri="{FF2B5EF4-FFF2-40B4-BE49-F238E27FC236}">
                  <a16:creationId xmlns:a16="http://schemas.microsoft.com/office/drawing/2014/main" id="{52AE8BC0-8C9E-3BCB-FB02-B93995EF408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33322" y="4167319"/>
              <a:ext cx="668726" cy="668726"/>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7" name="Straight Arrow Connector 16">
            <a:extLst>
              <a:ext uri="{FF2B5EF4-FFF2-40B4-BE49-F238E27FC236}">
                <a16:creationId xmlns:a16="http://schemas.microsoft.com/office/drawing/2014/main" id="{437EA2E1-77AC-E067-1E4D-0C679F84668D}"/>
              </a:ext>
              <a:ext uri="{C183D7F6-B498-43B3-948B-1728B52AA6E4}">
                <adec:decorative xmlns:adec="http://schemas.microsoft.com/office/drawing/2017/decorative" val="1"/>
              </a:ext>
            </a:extLst>
          </p:cNvPr>
          <p:cNvCxnSpPr>
            <a:cxnSpLocks/>
            <a:endCxn id="20" idx="3"/>
          </p:cNvCxnSpPr>
          <p:nvPr/>
        </p:nvCxnSpPr>
        <p:spPr>
          <a:xfrm flipH="1">
            <a:off x="3090895" y="4301662"/>
            <a:ext cx="1777948" cy="1"/>
          </a:xfrm>
          <a:prstGeom prst="straightConnector1">
            <a:avLst/>
          </a:prstGeom>
          <a:noFill/>
          <a:ln w="12700" cap="rnd">
            <a:solidFill>
              <a:srgbClr val="B1B3B3"/>
            </a:solidFill>
            <a:headEnd type="arrow" w="lg" len="sm"/>
            <a:tailEnd type="arrow" w="lg" len="sm"/>
          </a:ln>
          <a:effectLst/>
        </p:spPr>
        <p:style>
          <a:lnRef idx="1">
            <a:schemeClr val="accent2"/>
          </a:lnRef>
          <a:fillRef idx="3">
            <a:schemeClr val="accent2"/>
          </a:fillRef>
          <a:effectRef idx="2">
            <a:schemeClr val="accent2"/>
          </a:effectRef>
          <a:fontRef idx="minor">
            <a:schemeClr val="lt1"/>
          </a:fontRef>
        </p:style>
      </p:cxnSp>
      <p:sp>
        <p:nvSpPr>
          <p:cNvPr id="19" name="TextBox 18">
            <a:extLst>
              <a:ext uri="{FF2B5EF4-FFF2-40B4-BE49-F238E27FC236}">
                <a16:creationId xmlns:a16="http://schemas.microsoft.com/office/drawing/2014/main" id="{358DE1F8-915B-DC89-7924-1AB04BA91025}"/>
              </a:ext>
            </a:extLst>
          </p:cNvPr>
          <p:cNvSpPr txBox="1"/>
          <p:nvPr/>
        </p:nvSpPr>
        <p:spPr>
          <a:xfrm>
            <a:off x="4868843" y="3916942"/>
            <a:ext cx="2025589" cy="1087477"/>
          </a:xfrm>
          <a:prstGeom prst="rect">
            <a:avLst/>
          </a:prstGeom>
          <a:noFill/>
        </p:spPr>
        <p:txBody>
          <a:bodyPr wrap="square" lIns="0" tIns="0" rIns="0" bIns="0" rtlCol="0">
            <a:spAutoFit/>
          </a:bodyPr>
          <a:lstStyle/>
          <a:p>
            <a:pPr marL="0" marR="0" lvl="0" indent="0" algn="ctr" defTabSz="932472" rtl="0" eaLnBrk="1" fontAlgn="base" latinLnBrk="0" hangingPunct="1">
              <a:lnSpc>
                <a:spcPct val="100000"/>
              </a:lnSpc>
              <a:spcBef>
                <a:spcPts val="120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Semibold"/>
                <a:ea typeface="+mn-ea"/>
                <a:cs typeface="Segoe UI" pitchFamily="34" charset="0"/>
              </a:rPr>
              <a:t>On Edge</a:t>
            </a:r>
          </a:p>
          <a:p>
            <a:pPr marL="0" marR="0" lvl="0" indent="0" algn="ctr" defTabSz="932472" rtl="0" eaLnBrk="1" fontAlgn="base" latinLnBrk="0" hangingPunct="1">
              <a:lnSpc>
                <a:spcPct val="100000"/>
              </a:lnSpc>
              <a:spcBef>
                <a:spcPts val="40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mn-ea"/>
                <a:cs typeface="Segoe UI" pitchFamily="34" charset="0"/>
              </a:rPr>
              <a:t>Mobile  •  Edge</a:t>
            </a:r>
          </a:p>
          <a:p>
            <a:pPr marL="0" marR="0" lvl="0" indent="0" algn="ctr" defTabSz="932472" rtl="0" eaLnBrk="1" fontAlgn="base" latinLnBrk="0" hangingPunct="1">
              <a:lnSpc>
                <a:spcPct val="100000"/>
              </a:lnSpc>
              <a:spcBef>
                <a:spcPts val="40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mn-ea"/>
                <a:cs typeface="Segoe UI" pitchFamily="34" charset="0"/>
              </a:rPr>
              <a:t>(iOS, Android</a:t>
            </a:r>
            <a:r>
              <a:rPr kumimoji="0" lang="en-US" sz="1000" b="0" i="0" u="none" strike="noStrike" kern="1200" cap="none" spc="0" normalizeH="0" baseline="0" noProof="0">
                <a:ln>
                  <a:noFill/>
                </a:ln>
                <a:solidFill>
                  <a:srgbClr val="000000"/>
                </a:solidFill>
                <a:effectLst/>
                <a:uLnTx/>
                <a:uFillTx/>
                <a:latin typeface="Segoe UI Semibold"/>
                <a:ea typeface="+mn-ea"/>
                <a:cs typeface="Segoe UI" pitchFamily="34" charset="0"/>
              </a:rPr>
              <a:t>)</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GB" sz="2000" b="0" i="0" u="none" strike="noStrike" kern="1200" cap="none" spc="0" normalizeH="0" baseline="0" noProof="0">
              <a:ln>
                <a:noFill/>
              </a:ln>
              <a:solidFill>
                <a:srgbClr val="000000"/>
              </a:solidFill>
              <a:effectLst/>
              <a:uLnTx/>
              <a:uFillTx/>
              <a:latin typeface="Segoe UI Semibold"/>
              <a:ea typeface="+mn-ea"/>
              <a:cs typeface="+mn-cs"/>
            </a:endParaRPr>
          </a:p>
        </p:txBody>
      </p:sp>
      <p:grpSp>
        <p:nvGrpSpPr>
          <p:cNvPr id="32" name="Group 31" descr="Logos of Nvidia, android, iOS">
            <a:extLst>
              <a:ext uri="{FF2B5EF4-FFF2-40B4-BE49-F238E27FC236}">
                <a16:creationId xmlns:a16="http://schemas.microsoft.com/office/drawing/2014/main" id="{B5935B21-3B8F-8857-9CC7-50836246572F}"/>
              </a:ext>
            </a:extLst>
          </p:cNvPr>
          <p:cNvGrpSpPr/>
          <p:nvPr/>
        </p:nvGrpSpPr>
        <p:grpSpPr>
          <a:xfrm>
            <a:off x="4518409" y="4792089"/>
            <a:ext cx="2528197" cy="932821"/>
            <a:chOff x="4518409" y="4792089"/>
            <a:chExt cx="2528197" cy="932821"/>
          </a:xfrm>
        </p:grpSpPr>
        <p:pic>
          <p:nvPicPr>
            <p:cNvPr id="22" name="Picture 4">
              <a:extLst>
                <a:ext uri="{FF2B5EF4-FFF2-40B4-BE49-F238E27FC236}">
                  <a16:creationId xmlns:a16="http://schemas.microsoft.com/office/drawing/2014/main" id="{A190AF6A-C1BD-60CD-F470-9906F78E0D15}"/>
                </a:ext>
                <a:ext uri="{C183D7F6-B498-43B3-948B-1728B52AA6E4}">
                  <adec:decorative xmlns:adec="http://schemas.microsoft.com/office/drawing/2017/decorative" val="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18409" y="4792089"/>
              <a:ext cx="932821" cy="932821"/>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6">
              <a:extLst>
                <a:ext uri="{FF2B5EF4-FFF2-40B4-BE49-F238E27FC236}">
                  <a16:creationId xmlns:a16="http://schemas.microsoft.com/office/drawing/2014/main" id="{5594D5A9-1D54-6B1A-9EAF-5DBB1FC3F9E3}"/>
                </a:ext>
                <a:ext uri="{C183D7F6-B498-43B3-948B-1728B52AA6E4}">
                  <adec:decorative xmlns:adec="http://schemas.microsoft.com/office/drawing/2017/decorative" val="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52969" y="5041895"/>
              <a:ext cx="433208" cy="433208"/>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8">
              <a:extLst>
                <a:ext uri="{FF2B5EF4-FFF2-40B4-BE49-F238E27FC236}">
                  <a16:creationId xmlns:a16="http://schemas.microsoft.com/office/drawing/2014/main" id="{38B11858-4FE1-6CCA-1755-45B1AF7164F0}"/>
                </a:ext>
                <a:ext uri="{C183D7F6-B498-43B3-948B-1728B52AA6E4}">
                  <adec:decorative xmlns:adec="http://schemas.microsoft.com/office/drawing/2017/decorative" val="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287916" y="5005961"/>
              <a:ext cx="758690" cy="505077"/>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17" descr="Windows copilot runtime.&#10;1. Applications + experiences&#10;2. Windows copilot library + on-device models&#10;3. AI frameworks + toolchain">
            <a:extLst>
              <a:ext uri="{FF2B5EF4-FFF2-40B4-BE49-F238E27FC236}">
                <a16:creationId xmlns:a16="http://schemas.microsoft.com/office/drawing/2014/main" id="{37359E86-A74A-45D8-E85D-313A4C53AA04}"/>
              </a:ext>
            </a:extLst>
          </p:cNvPr>
          <p:cNvPicPr>
            <a:picLocks noChangeAspect="1"/>
          </p:cNvPicPr>
          <p:nvPr/>
        </p:nvPicPr>
        <p:blipFill>
          <a:blip r:embed="rId10"/>
          <a:stretch>
            <a:fillRect/>
          </a:stretch>
        </p:blipFill>
        <p:spPr>
          <a:xfrm>
            <a:off x="8555691" y="3916942"/>
            <a:ext cx="2564874" cy="1433802"/>
          </a:xfrm>
          <a:prstGeom prst="roundRect">
            <a:avLst>
              <a:gd name="adj" fmla="val 4458"/>
            </a:avLst>
          </a:prstGeom>
          <a:ln w="12700" cap="rnd">
            <a:solidFill>
              <a:srgbClr val="D9D9D6"/>
            </a:solidFill>
            <a:headEnd type="none" w="lg" len="sm"/>
            <a:tailEnd type="none" w="lg" len="sm"/>
          </a:ln>
          <a:effectLst/>
        </p:spPr>
      </p:pic>
      <p:sp>
        <p:nvSpPr>
          <p:cNvPr id="26" name="TextBox 25">
            <a:extLst>
              <a:ext uri="{FF2B5EF4-FFF2-40B4-BE49-F238E27FC236}">
                <a16:creationId xmlns:a16="http://schemas.microsoft.com/office/drawing/2014/main" id="{A5461518-B10F-137E-20F2-63B9B96FAEA3}"/>
              </a:ext>
            </a:extLst>
          </p:cNvPr>
          <p:cNvSpPr txBox="1"/>
          <p:nvPr/>
        </p:nvSpPr>
        <p:spPr>
          <a:xfrm>
            <a:off x="8560939" y="5586458"/>
            <a:ext cx="1562667" cy="338554"/>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aka.ms/</a:t>
            </a:r>
            <a:r>
              <a:rPr kumimoji="0" lang="en-US" sz="1600" b="0" i="0" u="none" strike="noStrike" kern="1200" cap="none" spc="0" normalizeH="0" baseline="0" noProof="0" err="1">
                <a:ln>
                  <a:noFill/>
                </a:ln>
                <a:solidFill>
                  <a:srgbClr val="000000"/>
                </a:solidFill>
                <a:effectLst/>
                <a:uLnTx/>
                <a:uFillTx/>
                <a:latin typeface="Segoe UI Semibold"/>
                <a:ea typeface="+mn-ea"/>
                <a:cs typeface="+mn-cs"/>
              </a:rPr>
              <a:t>wcr</a:t>
            </a:r>
            <a:endParaRPr kumimoji="0" lang="en-GB" sz="1600" b="0" i="0" u="none" strike="noStrike" kern="1200" cap="none" spc="0" normalizeH="0" baseline="0" noProof="0">
              <a:ln>
                <a:noFill/>
              </a:ln>
              <a:solidFill>
                <a:srgbClr val="000000"/>
              </a:solidFill>
              <a:effectLst/>
              <a:uLnTx/>
              <a:uFillTx/>
              <a:latin typeface="Segoe UI Semibold"/>
              <a:ea typeface="+mn-ea"/>
              <a:cs typeface="+mn-cs"/>
            </a:endParaRPr>
          </a:p>
        </p:txBody>
      </p:sp>
      <p:grpSp>
        <p:nvGrpSpPr>
          <p:cNvPr id="34" name="Group 33" descr="logos of windows and copilot">
            <a:extLst>
              <a:ext uri="{FF2B5EF4-FFF2-40B4-BE49-F238E27FC236}">
                <a16:creationId xmlns:a16="http://schemas.microsoft.com/office/drawing/2014/main" id="{A67BAD2D-C32B-AC32-EFEB-08C654D8FEE2}"/>
              </a:ext>
            </a:extLst>
          </p:cNvPr>
          <p:cNvGrpSpPr/>
          <p:nvPr/>
        </p:nvGrpSpPr>
        <p:grpSpPr>
          <a:xfrm>
            <a:off x="9735535" y="5350745"/>
            <a:ext cx="1438757" cy="805322"/>
            <a:chOff x="9820595" y="5350745"/>
            <a:chExt cx="1438757" cy="805322"/>
          </a:xfrm>
        </p:grpSpPr>
        <p:pic>
          <p:nvPicPr>
            <p:cNvPr id="28" name="Picture 4">
              <a:extLst>
                <a:ext uri="{FF2B5EF4-FFF2-40B4-BE49-F238E27FC236}">
                  <a16:creationId xmlns:a16="http://schemas.microsoft.com/office/drawing/2014/main" id="{5B9DB43F-43E0-9C3B-46DB-C1BF96570EC3}"/>
                </a:ext>
                <a:ext uri="{C183D7F6-B498-43B3-948B-1728B52AA6E4}">
                  <adec:decorative xmlns:adec="http://schemas.microsoft.com/office/drawing/2017/decorative" val="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820595" y="5350745"/>
              <a:ext cx="1098734" cy="805322"/>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a:extLst>
                <a:ext uri="{FF2B5EF4-FFF2-40B4-BE49-F238E27FC236}">
                  <a16:creationId xmlns:a16="http://schemas.microsoft.com/office/drawing/2014/main" id="{81518345-A153-F7D2-115D-EA4F5C1FABB0}"/>
                </a:ext>
                <a:ext uri="{C183D7F6-B498-43B3-948B-1728B52AA6E4}">
                  <adec:decorative xmlns:adec="http://schemas.microsoft.com/office/drawing/2017/decorative" val="1"/>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579305" y="5548521"/>
              <a:ext cx="680047" cy="40020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5682653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200"/>
                                  </p:stCondLst>
                                  <p:childTnLst>
                                    <p:set>
                                      <p:cBhvr>
                                        <p:cTn id="6" dur="1" fill="hold">
                                          <p:stCondLst>
                                            <p:cond delay="0"/>
                                          </p:stCondLst>
                                        </p:cTn>
                                        <p:tgtEl>
                                          <p:spTgt spid="17"/>
                                        </p:tgtEl>
                                        <p:attrNameLst>
                                          <p:attrName>style.visibility</p:attrName>
                                        </p:attrNameLst>
                                      </p:cBhvr>
                                      <p:to>
                                        <p:strVal val="visible"/>
                                      </p:to>
                                    </p:set>
                                    <p:animEffect transition="in" filter="barn(outVertical)">
                                      <p:cBhvr>
                                        <p:cTn id="7" dur="500"/>
                                        <p:tgtEl>
                                          <p:spTgt spid="17"/>
                                        </p:tgtEl>
                                      </p:cBhvr>
                                    </p:animEffect>
                                  </p:childTnLst>
                                </p:cTn>
                              </p:par>
                              <p:par>
                                <p:cTn id="8" presetID="16" presetClass="entr" presetSubtype="37" fill="hold" nodeType="withEffect">
                                  <p:stCondLst>
                                    <p:cond delay="200"/>
                                  </p:stCondLst>
                                  <p:childTnLst>
                                    <p:set>
                                      <p:cBhvr>
                                        <p:cTn id="9" dur="1" fill="hold">
                                          <p:stCondLst>
                                            <p:cond delay="0"/>
                                          </p:stCondLst>
                                        </p:cTn>
                                        <p:tgtEl>
                                          <p:spTgt spid="17"/>
                                        </p:tgtEl>
                                        <p:attrNameLst>
                                          <p:attrName>style.visibility</p:attrName>
                                        </p:attrNameLst>
                                      </p:cBhvr>
                                      <p:to>
                                        <p:strVal val="visible"/>
                                      </p:to>
                                    </p:set>
                                    <p:animEffect transition="in" filter="barn(outVertical)">
                                      <p:cBhvr>
                                        <p:cTn id="10" dur="500"/>
                                        <p:tgtEl>
                                          <p:spTgt spid="17"/>
                                        </p:tgtEl>
                                      </p:cBhvr>
                                    </p:animEffect>
                                  </p:childTnLst>
                                </p:cTn>
                              </p:par>
                              <p:par>
                                <p:cTn id="11" presetID="22" presetClass="entr" presetSubtype="1" fill="hold" nodeType="withEffect">
                                  <p:stCondLst>
                                    <p:cond delay="0"/>
                                  </p:stCondLst>
                                  <p:childTnLst>
                                    <p:set>
                                      <p:cBhvr>
                                        <p:cTn id="12" dur="1" fill="hold">
                                          <p:stCondLst>
                                            <p:cond delay="0"/>
                                          </p:stCondLst>
                                        </p:cTn>
                                        <p:tgtEl>
                                          <p:spTgt spid="35"/>
                                        </p:tgtEl>
                                        <p:attrNameLst>
                                          <p:attrName>style.visibility</p:attrName>
                                        </p:attrNameLst>
                                      </p:cBhvr>
                                      <p:to>
                                        <p:strVal val="visible"/>
                                      </p:to>
                                    </p:set>
                                    <p:animEffect transition="in" filter="wipe(up)">
                                      <p:cBhvr>
                                        <p:cTn id="13"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DB62656-57B6-4E65-E07A-7947EAF85F1C}"/>
              </a:ext>
            </a:extLst>
          </p:cNvPr>
          <p:cNvPicPr>
            <a:picLocks noChangeAspect="1"/>
          </p:cNvPicPr>
          <p:nvPr/>
        </p:nvPicPr>
        <p:blipFill>
          <a:blip r:embed="rId2"/>
          <a:stretch>
            <a:fillRect/>
          </a:stretch>
        </p:blipFill>
        <p:spPr>
          <a:xfrm>
            <a:off x="204813" y="0"/>
            <a:ext cx="11782374" cy="6858000"/>
          </a:xfrm>
          <a:prstGeom prst="rect">
            <a:avLst/>
          </a:prstGeom>
        </p:spPr>
      </p:pic>
    </p:spTree>
    <p:extLst>
      <p:ext uri="{BB962C8B-B14F-4D97-AF65-F5344CB8AC3E}">
        <p14:creationId xmlns:p14="http://schemas.microsoft.com/office/powerpoint/2010/main" val="2376246553"/>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DFB93E2-105C-0F11-0712-60FE39E11B6B}"/>
              </a:ext>
            </a:extLst>
          </p:cNvPr>
          <p:cNvPicPr>
            <a:picLocks noChangeAspect="1"/>
          </p:cNvPicPr>
          <p:nvPr/>
        </p:nvPicPr>
        <p:blipFill>
          <a:blip r:embed="rId2"/>
          <a:stretch>
            <a:fillRect/>
          </a:stretch>
        </p:blipFill>
        <p:spPr>
          <a:xfrm>
            <a:off x="290898" y="0"/>
            <a:ext cx="11610203" cy="6858000"/>
          </a:xfrm>
          <a:prstGeom prst="rect">
            <a:avLst/>
          </a:prstGeom>
        </p:spPr>
      </p:pic>
      <p:sp>
        <p:nvSpPr>
          <p:cNvPr id="4" name="Rectangle 3">
            <a:extLst>
              <a:ext uri="{FF2B5EF4-FFF2-40B4-BE49-F238E27FC236}">
                <a16:creationId xmlns:a16="http://schemas.microsoft.com/office/drawing/2014/main" id="{9ACFE4CF-D1DF-D057-5055-7A8435556368}"/>
              </a:ext>
            </a:extLst>
          </p:cNvPr>
          <p:cNvSpPr/>
          <p:nvPr/>
        </p:nvSpPr>
        <p:spPr bwMode="auto">
          <a:xfrm>
            <a:off x="9719733" y="4809067"/>
            <a:ext cx="1937174" cy="602826"/>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223014820"/>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7309844-ABCA-A55C-67EB-3762AFC59BD5}"/>
              </a:ext>
            </a:extLst>
          </p:cNvPr>
          <p:cNvPicPr>
            <a:picLocks noChangeAspect="1"/>
          </p:cNvPicPr>
          <p:nvPr/>
        </p:nvPicPr>
        <p:blipFill>
          <a:blip r:embed="rId2"/>
          <a:stretch>
            <a:fillRect/>
          </a:stretch>
        </p:blipFill>
        <p:spPr>
          <a:xfrm>
            <a:off x="111174" y="0"/>
            <a:ext cx="11969651" cy="6858000"/>
          </a:xfrm>
          <a:prstGeom prst="rect">
            <a:avLst/>
          </a:prstGeom>
        </p:spPr>
      </p:pic>
      <p:sp>
        <p:nvSpPr>
          <p:cNvPr id="4" name="Rectangle 3">
            <a:extLst>
              <a:ext uri="{FF2B5EF4-FFF2-40B4-BE49-F238E27FC236}">
                <a16:creationId xmlns:a16="http://schemas.microsoft.com/office/drawing/2014/main" id="{AEFF2BF4-5851-FB94-4996-A40EEF56AF82}"/>
              </a:ext>
            </a:extLst>
          </p:cNvPr>
          <p:cNvSpPr/>
          <p:nvPr/>
        </p:nvSpPr>
        <p:spPr bwMode="auto">
          <a:xfrm>
            <a:off x="9543626" y="2668693"/>
            <a:ext cx="2363893" cy="304800"/>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643011289"/>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C043F22-C626-6636-7926-F303555393BD}"/>
              </a:ext>
            </a:extLst>
          </p:cNvPr>
          <p:cNvPicPr>
            <a:picLocks noChangeAspect="1"/>
          </p:cNvPicPr>
          <p:nvPr/>
        </p:nvPicPr>
        <p:blipFill>
          <a:blip r:embed="rId2"/>
          <a:stretch>
            <a:fillRect/>
          </a:stretch>
        </p:blipFill>
        <p:spPr>
          <a:xfrm>
            <a:off x="111223" y="0"/>
            <a:ext cx="11969553" cy="6858000"/>
          </a:xfrm>
          <a:prstGeom prst="rect">
            <a:avLst/>
          </a:prstGeom>
        </p:spPr>
      </p:pic>
    </p:spTree>
    <p:extLst>
      <p:ext uri="{BB962C8B-B14F-4D97-AF65-F5344CB8AC3E}">
        <p14:creationId xmlns:p14="http://schemas.microsoft.com/office/powerpoint/2010/main" val="3442418658"/>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A7BA622-F87E-0106-2E65-A1027A72B0D1}"/>
              </a:ext>
            </a:extLst>
          </p:cNvPr>
          <p:cNvPicPr>
            <a:picLocks noChangeAspect="1"/>
          </p:cNvPicPr>
          <p:nvPr/>
        </p:nvPicPr>
        <p:blipFill>
          <a:blip r:embed="rId2"/>
          <a:stretch>
            <a:fillRect/>
          </a:stretch>
        </p:blipFill>
        <p:spPr>
          <a:xfrm>
            <a:off x="460491" y="0"/>
            <a:ext cx="11271018" cy="6858000"/>
          </a:xfrm>
          <a:prstGeom prst="rect">
            <a:avLst/>
          </a:prstGeom>
        </p:spPr>
      </p:pic>
    </p:spTree>
    <p:extLst>
      <p:ext uri="{BB962C8B-B14F-4D97-AF65-F5344CB8AC3E}">
        <p14:creationId xmlns:p14="http://schemas.microsoft.com/office/powerpoint/2010/main" val="4294783346"/>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CDA6181-8ABA-E833-1A4F-241BCE33EEAC}"/>
              </a:ext>
            </a:extLst>
          </p:cNvPr>
          <p:cNvPicPr>
            <a:picLocks noChangeAspect="1"/>
          </p:cNvPicPr>
          <p:nvPr/>
        </p:nvPicPr>
        <p:blipFill>
          <a:blip r:embed="rId2"/>
          <a:stretch>
            <a:fillRect/>
          </a:stretch>
        </p:blipFill>
        <p:spPr>
          <a:xfrm>
            <a:off x="496872" y="0"/>
            <a:ext cx="11198255" cy="6858000"/>
          </a:xfrm>
          <a:prstGeom prst="rect">
            <a:avLst/>
          </a:prstGeom>
        </p:spPr>
      </p:pic>
      <p:sp>
        <p:nvSpPr>
          <p:cNvPr id="3" name="Rectangle 2">
            <a:extLst>
              <a:ext uri="{FF2B5EF4-FFF2-40B4-BE49-F238E27FC236}">
                <a16:creationId xmlns:a16="http://schemas.microsoft.com/office/drawing/2014/main" id="{EB13FA6F-DDB2-62DA-8B8D-380F6D82EC7A}"/>
              </a:ext>
            </a:extLst>
          </p:cNvPr>
          <p:cNvSpPr/>
          <p:nvPr/>
        </p:nvSpPr>
        <p:spPr bwMode="auto">
          <a:xfrm>
            <a:off x="887306" y="3501813"/>
            <a:ext cx="1842347" cy="826347"/>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4232088986"/>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7B96768-CB20-EBDE-CE7B-CB91370B6C8D}"/>
              </a:ext>
            </a:extLst>
          </p:cNvPr>
          <p:cNvPicPr>
            <a:picLocks noChangeAspect="1"/>
          </p:cNvPicPr>
          <p:nvPr/>
        </p:nvPicPr>
        <p:blipFill>
          <a:blip r:embed="rId2"/>
          <a:srcRect b="11729"/>
          <a:stretch/>
        </p:blipFill>
        <p:spPr>
          <a:xfrm>
            <a:off x="47413" y="1090507"/>
            <a:ext cx="12213966" cy="3765973"/>
          </a:xfrm>
          <a:prstGeom prst="rect">
            <a:avLst/>
          </a:prstGeom>
        </p:spPr>
      </p:pic>
    </p:spTree>
    <p:extLst>
      <p:ext uri="{BB962C8B-B14F-4D97-AF65-F5344CB8AC3E}">
        <p14:creationId xmlns:p14="http://schemas.microsoft.com/office/powerpoint/2010/main" val="308377978"/>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7195720-2274-7EB4-AFD5-975B64B8CF22}"/>
              </a:ext>
            </a:extLst>
          </p:cNvPr>
          <p:cNvPicPr>
            <a:picLocks noChangeAspect="1"/>
          </p:cNvPicPr>
          <p:nvPr/>
        </p:nvPicPr>
        <p:blipFill>
          <a:blip r:embed="rId2"/>
          <a:stretch>
            <a:fillRect/>
          </a:stretch>
        </p:blipFill>
        <p:spPr>
          <a:xfrm>
            <a:off x="0" y="528331"/>
            <a:ext cx="12192000" cy="5801337"/>
          </a:xfrm>
          <a:prstGeom prst="rect">
            <a:avLst/>
          </a:prstGeom>
        </p:spPr>
      </p:pic>
    </p:spTree>
    <p:extLst>
      <p:ext uri="{BB962C8B-B14F-4D97-AF65-F5344CB8AC3E}">
        <p14:creationId xmlns:p14="http://schemas.microsoft.com/office/powerpoint/2010/main" val="3385763236"/>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1824C95-1E90-551E-67A6-CF2B3A28CF15}"/>
              </a:ext>
            </a:extLst>
          </p:cNvPr>
          <p:cNvPicPr>
            <a:picLocks noChangeAspect="1"/>
          </p:cNvPicPr>
          <p:nvPr/>
        </p:nvPicPr>
        <p:blipFill>
          <a:blip r:embed="rId2"/>
          <a:stretch>
            <a:fillRect/>
          </a:stretch>
        </p:blipFill>
        <p:spPr>
          <a:xfrm>
            <a:off x="372207" y="0"/>
            <a:ext cx="11447585" cy="6858000"/>
          </a:xfrm>
          <a:prstGeom prst="rect">
            <a:avLst/>
          </a:prstGeom>
        </p:spPr>
      </p:pic>
    </p:spTree>
    <p:extLst>
      <p:ext uri="{BB962C8B-B14F-4D97-AF65-F5344CB8AC3E}">
        <p14:creationId xmlns:p14="http://schemas.microsoft.com/office/powerpoint/2010/main" val="2230294926"/>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AC1F727-0236-8F2E-9CF6-A4E1433D42C7}"/>
              </a:ext>
            </a:extLst>
          </p:cNvPr>
          <p:cNvPicPr>
            <a:picLocks noChangeAspect="1"/>
          </p:cNvPicPr>
          <p:nvPr/>
        </p:nvPicPr>
        <p:blipFill>
          <a:blip r:embed="rId2"/>
          <a:stretch>
            <a:fillRect/>
          </a:stretch>
        </p:blipFill>
        <p:spPr>
          <a:xfrm>
            <a:off x="493796" y="0"/>
            <a:ext cx="11204407" cy="6858000"/>
          </a:xfrm>
          <a:prstGeom prst="rect">
            <a:avLst/>
          </a:prstGeom>
        </p:spPr>
      </p:pic>
    </p:spTree>
    <p:extLst>
      <p:ext uri="{BB962C8B-B14F-4D97-AF65-F5344CB8AC3E}">
        <p14:creationId xmlns:p14="http://schemas.microsoft.com/office/powerpoint/2010/main" val="760901914"/>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7E233-E4DE-FDD8-B8DE-904E03978BD2}"/>
              </a:ext>
            </a:extLst>
          </p:cNvPr>
          <p:cNvSpPr>
            <a:spLocks noGrp="1"/>
          </p:cNvSpPr>
          <p:nvPr>
            <p:ph type="title"/>
          </p:nvPr>
        </p:nvSpPr>
        <p:spPr>
          <a:xfrm>
            <a:off x="588263" y="457200"/>
            <a:ext cx="11018520" cy="553998"/>
          </a:xfrm>
        </p:spPr>
        <p:txBody>
          <a:bodyPr/>
          <a:lstStyle/>
          <a:p>
            <a:pPr algn="ctr"/>
            <a:r>
              <a:rPr lang="en-US"/>
              <a:t>Optimization and performance </a:t>
            </a:r>
            <a:r>
              <a:rPr lang="en-US" b="1">
                <a:gradFill>
                  <a:gsLst>
                    <a:gs pos="0">
                      <a:srgbClr val="C03BC4"/>
                    </a:gs>
                    <a:gs pos="80000">
                      <a:srgbClr val="0078D4"/>
                    </a:gs>
                  </a:gsLst>
                  <a:path path="circle">
                    <a:fillToRect l="100000" t="100000"/>
                  </a:path>
                </a:gradFill>
                <a:latin typeface="Segoe UI Semibold" panose="020F0502020204030204" pitchFamily="34" charset="0"/>
              </a:rPr>
              <a:t>ONNX runtime</a:t>
            </a:r>
          </a:p>
        </p:txBody>
      </p:sp>
      <p:grpSp>
        <p:nvGrpSpPr>
          <p:cNvPr id="142" name="Group 141">
            <a:extLst>
              <a:ext uri="{FF2B5EF4-FFF2-40B4-BE49-F238E27FC236}">
                <a16:creationId xmlns:a16="http://schemas.microsoft.com/office/drawing/2014/main" id="{4AD8BB3B-2CEA-0B8A-9BBE-6CA9DB0BD8B5}"/>
              </a:ext>
              <a:ext uri="{C183D7F6-B498-43B3-948B-1728B52AA6E4}">
                <adec:decorative xmlns:adec="http://schemas.microsoft.com/office/drawing/2017/decorative" val="1"/>
              </a:ext>
            </a:extLst>
          </p:cNvPr>
          <p:cNvGrpSpPr/>
          <p:nvPr/>
        </p:nvGrpSpPr>
        <p:grpSpPr>
          <a:xfrm>
            <a:off x="1519316" y="4307681"/>
            <a:ext cx="1807128" cy="667543"/>
            <a:chOff x="1184036" y="4307681"/>
            <a:chExt cx="1807128" cy="667543"/>
          </a:xfrm>
        </p:grpSpPr>
        <p:cxnSp>
          <p:nvCxnSpPr>
            <p:cNvPr id="81" name="Straight Connector 80">
              <a:extLst>
                <a:ext uri="{FF2B5EF4-FFF2-40B4-BE49-F238E27FC236}">
                  <a16:creationId xmlns:a16="http://schemas.microsoft.com/office/drawing/2014/main" id="{D1BAE009-0CEF-6297-9A64-8FE81C2E40C3}"/>
                </a:ext>
              </a:extLst>
            </p:cNvPr>
            <p:cNvCxnSpPr>
              <a:cxnSpLocks/>
              <a:endCxn id="79" idx="0"/>
            </p:cNvCxnSpPr>
            <p:nvPr/>
          </p:nvCxnSpPr>
          <p:spPr>
            <a:xfrm>
              <a:off x="2991164" y="4307681"/>
              <a:ext cx="0" cy="332601"/>
            </a:xfrm>
            <a:prstGeom prst="line">
              <a:avLst/>
            </a:prstGeom>
            <a:ln w="19050" cap="rnd">
              <a:solidFill>
                <a:schemeClr val="bg1">
                  <a:lumMod val="50000"/>
                </a:schemeClr>
              </a:solidFill>
              <a:headEnd type="none" w="sm" len="sm"/>
              <a:tailEnd type="none" w="lg" len="med"/>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44BAD51E-9E0B-FC6A-A553-BEA11D693FA9}"/>
                </a:ext>
              </a:extLst>
            </p:cNvPr>
            <p:cNvCxnSpPr>
              <a:cxnSpLocks/>
              <a:endCxn id="86" idx="0"/>
            </p:cNvCxnSpPr>
            <p:nvPr/>
          </p:nvCxnSpPr>
          <p:spPr>
            <a:xfrm>
              <a:off x="2088167" y="4333875"/>
              <a:ext cx="0" cy="306408"/>
            </a:xfrm>
            <a:prstGeom prst="line">
              <a:avLst/>
            </a:prstGeom>
            <a:ln w="19050" cap="rnd">
              <a:solidFill>
                <a:schemeClr val="bg1">
                  <a:lumMod val="50000"/>
                </a:schemeClr>
              </a:solidFill>
              <a:headEnd type="none" w="sm" len="sm"/>
              <a:tailEnd type="none" w="lg" len="med"/>
            </a:ln>
          </p:spPr>
          <p:style>
            <a:lnRef idx="1">
              <a:schemeClr val="accent1"/>
            </a:lnRef>
            <a:fillRef idx="0">
              <a:schemeClr val="accent1"/>
            </a:fillRef>
            <a:effectRef idx="0">
              <a:schemeClr val="accent1"/>
            </a:effectRef>
            <a:fontRef idx="minor">
              <a:schemeClr val="tx1"/>
            </a:fontRef>
          </p:style>
        </p:cxnSp>
        <p:grpSp>
          <p:nvGrpSpPr>
            <p:cNvPr id="134" name="Group 133">
              <a:extLst>
                <a:ext uri="{FF2B5EF4-FFF2-40B4-BE49-F238E27FC236}">
                  <a16:creationId xmlns:a16="http://schemas.microsoft.com/office/drawing/2014/main" id="{1BB7CADE-2ECF-0E11-39B4-44E056966F45}"/>
                </a:ext>
              </a:extLst>
            </p:cNvPr>
            <p:cNvGrpSpPr/>
            <p:nvPr/>
          </p:nvGrpSpPr>
          <p:grpSpPr>
            <a:xfrm>
              <a:off x="1184036" y="4435657"/>
              <a:ext cx="1807128" cy="539567"/>
              <a:chOff x="1184036" y="4442800"/>
              <a:chExt cx="1807128" cy="539567"/>
            </a:xfrm>
          </p:grpSpPr>
          <p:sp>
            <p:nvSpPr>
              <p:cNvPr id="78" name="Arc 77">
                <a:extLst>
                  <a:ext uri="{FF2B5EF4-FFF2-40B4-BE49-F238E27FC236}">
                    <a16:creationId xmlns:a16="http://schemas.microsoft.com/office/drawing/2014/main" id="{16BC71B4-779A-3283-1F8C-A4848EA5B76E}"/>
                  </a:ext>
                </a:extLst>
              </p:cNvPr>
              <p:cNvSpPr/>
              <p:nvPr/>
            </p:nvSpPr>
            <p:spPr>
              <a:xfrm rot="10800000" flipH="1" flipV="1">
                <a:off x="1489361" y="4737428"/>
                <a:ext cx="180003" cy="180002"/>
              </a:xfrm>
              <a:prstGeom prst="arc">
                <a:avLst/>
              </a:prstGeom>
              <a:ln w="19050" cap="rnd">
                <a:solidFill>
                  <a:schemeClr val="bg1">
                    <a:lumMod val="50000"/>
                  </a:schemeClr>
                </a:solidFill>
                <a:headEnd type="none" w="sm" len="sm"/>
                <a:tailEnd type="none" w="lg" len="med"/>
              </a:ln>
            </p:spPr>
            <p:style>
              <a:lnRef idx="1">
                <a:schemeClr val="accent1"/>
              </a:lnRef>
              <a:fillRef idx="0">
                <a:schemeClr val="accent1"/>
              </a:fillRef>
              <a:effectRef idx="0">
                <a:schemeClr val="accent1"/>
              </a:effectRef>
              <a:fontRef idx="minor">
                <a:schemeClr val="tx1"/>
              </a:fontRef>
            </p:style>
            <p:txBody>
              <a:bodyPr rtlCol="0" anchor="ctr">
                <a:normAutofit fontScale="25000" lnSpcReduction="20000"/>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79" name="Arc 78">
                <a:extLst>
                  <a:ext uri="{FF2B5EF4-FFF2-40B4-BE49-F238E27FC236}">
                    <a16:creationId xmlns:a16="http://schemas.microsoft.com/office/drawing/2014/main" id="{538CD7C4-FAEC-D6C1-E936-0964944C2425}"/>
                  </a:ext>
                </a:extLst>
              </p:cNvPr>
              <p:cNvSpPr/>
              <p:nvPr/>
            </p:nvSpPr>
            <p:spPr>
              <a:xfrm rot="16200000" flipH="1" flipV="1">
                <a:off x="2811161" y="4557424"/>
                <a:ext cx="180003" cy="180002"/>
              </a:xfrm>
              <a:prstGeom prst="arc">
                <a:avLst/>
              </a:prstGeom>
              <a:ln w="19050" cap="rnd">
                <a:solidFill>
                  <a:schemeClr val="bg1">
                    <a:lumMod val="50000"/>
                  </a:schemeClr>
                </a:solidFill>
                <a:headEnd type="none" w="sm" len="sm"/>
                <a:tailEnd type="none" w="lg" len="med"/>
              </a:ln>
            </p:spPr>
            <p:style>
              <a:lnRef idx="1">
                <a:schemeClr val="accent1"/>
              </a:lnRef>
              <a:fillRef idx="0">
                <a:schemeClr val="accent1"/>
              </a:fillRef>
              <a:effectRef idx="0">
                <a:schemeClr val="accent1"/>
              </a:effectRef>
              <a:fontRef idx="minor">
                <a:schemeClr val="tx1"/>
              </a:fontRef>
            </p:style>
            <p:txBody>
              <a:bodyPr rtlCol="0" anchor="ctr">
                <a:normAutofit fontScale="25000" lnSpcReduction="20000"/>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cxnSp>
            <p:nvCxnSpPr>
              <p:cNvPr id="80" name="Straight Connector 79">
                <a:extLst>
                  <a:ext uri="{FF2B5EF4-FFF2-40B4-BE49-F238E27FC236}">
                    <a16:creationId xmlns:a16="http://schemas.microsoft.com/office/drawing/2014/main" id="{4184C4E4-9E22-CC88-12BE-6C7127BFD16D}"/>
                  </a:ext>
                </a:extLst>
              </p:cNvPr>
              <p:cNvCxnSpPr>
                <a:cxnSpLocks/>
                <a:endCxn id="116" idx="2"/>
              </p:cNvCxnSpPr>
              <p:nvPr/>
            </p:nvCxnSpPr>
            <p:spPr>
              <a:xfrm flipH="1">
                <a:off x="1274038" y="4737403"/>
                <a:ext cx="305323" cy="25"/>
              </a:xfrm>
              <a:prstGeom prst="line">
                <a:avLst/>
              </a:prstGeom>
              <a:ln w="19050" cap="rnd">
                <a:solidFill>
                  <a:schemeClr val="bg1">
                    <a:lumMod val="50000"/>
                  </a:schemeClr>
                </a:solidFill>
                <a:headEnd type="none" w="sm" len="sm"/>
                <a:tailEnd type="none" w="lg" len="med"/>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8CC7F31E-31F7-FA7B-8529-1CC6228FF9CB}"/>
                  </a:ext>
                </a:extLst>
              </p:cNvPr>
              <p:cNvCxnSpPr>
                <a:cxnSpLocks/>
                <a:stCxn id="84" idx="0"/>
              </p:cNvCxnSpPr>
              <p:nvPr/>
            </p:nvCxnSpPr>
            <p:spPr>
              <a:xfrm>
                <a:off x="1669363" y="4827429"/>
                <a:ext cx="0" cy="154938"/>
              </a:xfrm>
              <a:prstGeom prst="line">
                <a:avLst/>
              </a:prstGeom>
              <a:noFill/>
              <a:ln w="19050" cap="rnd">
                <a:solidFill>
                  <a:schemeClr val="bg1">
                    <a:lumMod val="50000"/>
                  </a:schemeClr>
                </a:solidFill>
                <a:headEnd type="none" w="lg" len="sm"/>
                <a:tailEnd type="arrow" w="lg" len="sm"/>
              </a:ln>
              <a:effectLst/>
            </p:spPr>
            <p:style>
              <a:lnRef idx="1">
                <a:schemeClr val="accent2"/>
              </a:lnRef>
              <a:fillRef idx="3">
                <a:schemeClr val="accent2"/>
              </a:fillRef>
              <a:effectRef idx="2">
                <a:schemeClr val="accent2"/>
              </a:effectRef>
              <a:fontRef idx="minor">
                <a:schemeClr val="lt1"/>
              </a:fontRef>
            </p:style>
          </p:cxnSp>
          <p:cxnSp>
            <p:nvCxnSpPr>
              <p:cNvPr id="83" name="Straight Connector 82">
                <a:extLst>
                  <a:ext uri="{FF2B5EF4-FFF2-40B4-BE49-F238E27FC236}">
                    <a16:creationId xmlns:a16="http://schemas.microsoft.com/office/drawing/2014/main" id="{67ECA384-75E3-3E62-5559-9513EDB6D99F}"/>
                  </a:ext>
                </a:extLst>
              </p:cNvPr>
              <p:cNvCxnSpPr>
                <a:cxnSpLocks/>
                <a:endCxn id="79" idx="2"/>
              </p:cNvCxnSpPr>
              <p:nvPr/>
            </p:nvCxnSpPr>
            <p:spPr>
              <a:xfrm>
                <a:off x="1759364" y="4737427"/>
                <a:ext cx="1141799" cy="0"/>
              </a:xfrm>
              <a:prstGeom prst="line">
                <a:avLst/>
              </a:prstGeom>
              <a:ln w="19050" cap="rnd">
                <a:solidFill>
                  <a:schemeClr val="bg1">
                    <a:lumMod val="50000"/>
                  </a:schemeClr>
                </a:solidFill>
                <a:headEnd type="none" w="sm" len="sm"/>
                <a:tailEnd type="none" w="lg" len="med"/>
              </a:ln>
            </p:spPr>
            <p:style>
              <a:lnRef idx="1">
                <a:schemeClr val="accent1"/>
              </a:lnRef>
              <a:fillRef idx="0">
                <a:schemeClr val="accent1"/>
              </a:fillRef>
              <a:effectRef idx="0">
                <a:schemeClr val="accent1"/>
              </a:effectRef>
              <a:fontRef idx="minor">
                <a:schemeClr val="tx1"/>
              </a:fontRef>
            </p:style>
          </p:cxnSp>
          <p:sp>
            <p:nvSpPr>
              <p:cNvPr id="84" name="Arc 83">
                <a:extLst>
                  <a:ext uri="{FF2B5EF4-FFF2-40B4-BE49-F238E27FC236}">
                    <a16:creationId xmlns:a16="http://schemas.microsoft.com/office/drawing/2014/main" id="{66D1CBD2-DBAC-B094-0700-01BEA0EAEBE4}"/>
                  </a:ext>
                </a:extLst>
              </p:cNvPr>
              <p:cNvSpPr/>
              <p:nvPr/>
            </p:nvSpPr>
            <p:spPr>
              <a:xfrm rot="5400000" flipH="1" flipV="1">
                <a:off x="1669363" y="4737427"/>
                <a:ext cx="180002" cy="180002"/>
              </a:xfrm>
              <a:prstGeom prst="arc">
                <a:avLst/>
              </a:prstGeom>
              <a:ln w="19050" cap="rnd">
                <a:solidFill>
                  <a:schemeClr val="bg1">
                    <a:lumMod val="50000"/>
                  </a:schemeClr>
                </a:solidFill>
                <a:headEnd type="none" w="sm" len="sm"/>
                <a:tailEnd type="none" w="lg" len="med"/>
              </a:ln>
            </p:spPr>
            <p:style>
              <a:lnRef idx="1">
                <a:schemeClr val="accent1"/>
              </a:lnRef>
              <a:fillRef idx="0">
                <a:schemeClr val="accent1"/>
              </a:fillRef>
              <a:effectRef idx="0">
                <a:schemeClr val="accent1"/>
              </a:effectRef>
              <a:fontRef idx="minor">
                <a:schemeClr val="tx1"/>
              </a:fontRef>
            </p:style>
            <p:txBody>
              <a:bodyPr rtlCol="0" anchor="ctr">
                <a:normAutofit fontScale="25000" lnSpcReduction="20000"/>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nvGrpSpPr>
              <p:cNvPr id="85" name="Group 84">
                <a:extLst>
                  <a:ext uri="{FF2B5EF4-FFF2-40B4-BE49-F238E27FC236}">
                    <a16:creationId xmlns:a16="http://schemas.microsoft.com/office/drawing/2014/main" id="{28374B8C-CBCB-98B1-3DA0-6B0EFFF7B206}"/>
                  </a:ext>
                </a:extLst>
              </p:cNvPr>
              <p:cNvGrpSpPr/>
              <p:nvPr/>
            </p:nvGrpSpPr>
            <p:grpSpPr>
              <a:xfrm flipH="1">
                <a:off x="1184036" y="4442800"/>
                <a:ext cx="180003" cy="294628"/>
                <a:chOff x="8341064" y="4061751"/>
                <a:chExt cx="204382" cy="334531"/>
              </a:xfrm>
            </p:grpSpPr>
            <p:sp>
              <p:nvSpPr>
                <p:cNvPr id="116" name="Arc 115">
                  <a:extLst>
                    <a:ext uri="{FF2B5EF4-FFF2-40B4-BE49-F238E27FC236}">
                      <a16:creationId xmlns:a16="http://schemas.microsoft.com/office/drawing/2014/main" id="{CD88EDD1-7AB1-3A5D-71B1-4798487E9D9E}"/>
                    </a:ext>
                  </a:extLst>
                </p:cNvPr>
                <p:cNvSpPr/>
                <p:nvPr/>
              </p:nvSpPr>
              <p:spPr>
                <a:xfrm rot="16200000" flipH="1" flipV="1">
                  <a:off x="8341064" y="4191900"/>
                  <a:ext cx="204382" cy="204381"/>
                </a:xfrm>
                <a:prstGeom prst="arc">
                  <a:avLst/>
                </a:prstGeom>
                <a:ln w="19050" cap="rnd">
                  <a:solidFill>
                    <a:schemeClr val="bg1">
                      <a:lumMod val="50000"/>
                    </a:schemeClr>
                  </a:solidFill>
                  <a:headEnd type="none" w="sm" len="sm"/>
                  <a:tailEnd type="none" w="lg" len="med"/>
                </a:ln>
              </p:spPr>
              <p:style>
                <a:lnRef idx="1">
                  <a:schemeClr val="accent1"/>
                </a:lnRef>
                <a:fillRef idx="0">
                  <a:schemeClr val="accent1"/>
                </a:fillRef>
                <a:effectRef idx="0">
                  <a:schemeClr val="accent1"/>
                </a:effectRef>
                <a:fontRef idx="minor">
                  <a:schemeClr val="tx1"/>
                </a:fontRef>
              </p:style>
              <p:txBody>
                <a:bodyPr rtlCol="0" anchor="ctr">
                  <a:normAutofit fontScale="25000" lnSpcReduction="20000"/>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cxnSp>
              <p:nvCxnSpPr>
                <p:cNvPr id="117" name="Straight Connector 116">
                  <a:extLst>
                    <a:ext uri="{FF2B5EF4-FFF2-40B4-BE49-F238E27FC236}">
                      <a16:creationId xmlns:a16="http://schemas.microsoft.com/office/drawing/2014/main" id="{2D71D44A-DE59-09C0-7B45-8A21D454E2A0}"/>
                    </a:ext>
                  </a:extLst>
                </p:cNvPr>
                <p:cNvCxnSpPr>
                  <a:cxnSpLocks/>
                  <a:endCxn id="116" idx="0"/>
                </p:cNvCxnSpPr>
                <p:nvPr/>
              </p:nvCxnSpPr>
              <p:spPr>
                <a:xfrm>
                  <a:off x="8545446" y="4061751"/>
                  <a:ext cx="0" cy="232340"/>
                </a:xfrm>
                <a:prstGeom prst="line">
                  <a:avLst/>
                </a:prstGeom>
                <a:ln w="19050" cap="rnd">
                  <a:solidFill>
                    <a:schemeClr val="bg1">
                      <a:lumMod val="50000"/>
                    </a:schemeClr>
                  </a:solidFill>
                  <a:headEnd type="none" w="sm" len="sm"/>
                  <a:tailEnd type="none" w="lg" len="med"/>
                </a:ln>
              </p:spPr>
              <p:style>
                <a:lnRef idx="1">
                  <a:schemeClr val="accent1"/>
                </a:lnRef>
                <a:fillRef idx="0">
                  <a:schemeClr val="accent1"/>
                </a:fillRef>
                <a:effectRef idx="0">
                  <a:schemeClr val="accent1"/>
                </a:effectRef>
                <a:fontRef idx="minor">
                  <a:schemeClr val="tx1"/>
                </a:fontRef>
              </p:style>
            </p:cxnSp>
          </p:grpSp>
          <p:sp>
            <p:nvSpPr>
              <p:cNvPr id="86" name="Arc 85">
                <a:extLst>
                  <a:ext uri="{FF2B5EF4-FFF2-40B4-BE49-F238E27FC236}">
                    <a16:creationId xmlns:a16="http://schemas.microsoft.com/office/drawing/2014/main" id="{A6513EFC-28A6-3418-C956-DC69A39DC488}"/>
                  </a:ext>
                </a:extLst>
              </p:cNvPr>
              <p:cNvSpPr/>
              <p:nvPr/>
            </p:nvSpPr>
            <p:spPr>
              <a:xfrm rot="16200000" flipH="1" flipV="1">
                <a:off x="1908164" y="4557425"/>
                <a:ext cx="180003" cy="180002"/>
              </a:xfrm>
              <a:prstGeom prst="arc">
                <a:avLst/>
              </a:prstGeom>
              <a:ln w="19050" cap="rnd">
                <a:solidFill>
                  <a:schemeClr val="bg1">
                    <a:lumMod val="50000"/>
                  </a:schemeClr>
                </a:solidFill>
                <a:headEnd type="none" w="sm" len="sm"/>
                <a:tailEnd type="none" w="lg" len="med"/>
              </a:ln>
            </p:spPr>
            <p:style>
              <a:lnRef idx="1">
                <a:schemeClr val="accent1"/>
              </a:lnRef>
              <a:fillRef idx="0">
                <a:schemeClr val="accent1"/>
              </a:fillRef>
              <a:effectRef idx="0">
                <a:schemeClr val="accent1"/>
              </a:effectRef>
              <a:fontRef idx="minor">
                <a:schemeClr val="tx1"/>
              </a:fontRef>
            </p:style>
            <p:txBody>
              <a:bodyPr rtlCol="0" anchor="ctr">
                <a:normAutofit fontScale="25000" lnSpcReduction="20000"/>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143" name="Group 142">
            <a:extLst>
              <a:ext uri="{FF2B5EF4-FFF2-40B4-BE49-F238E27FC236}">
                <a16:creationId xmlns:a16="http://schemas.microsoft.com/office/drawing/2014/main" id="{19EDC839-3301-EE8D-E6B1-3A05CB2B9859}"/>
              </a:ext>
              <a:ext uri="{C183D7F6-B498-43B3-948B-1728B52AA6E4}">
                <adec:decorative xmlns:adec="http://schemas.microsoft.com/office/drawing/2017/decorative" val="1"/>
              </a:ext>
            </a:extLst>
          </p:cNvPr>
          <p:cNvGrpSpPr/>
          <p:nvPr/>
        </p:nvGrpSpPr>
        <p:grpSpPr>
          <a:xfrm>
            <a:off x="4709990" y="4398169"/>
            <a:ext cx="418805" cy="584198"/>
            <a:chOff x="4374710" y="4398169"/>
            <a:chExt cx="418805" cy="584198"/>
          </a:xfrm>
        </p:grpSpPr>
        <p:cxnSp>
          <p:nvCxnSpPr>
            <p:cNvPr id="100" name="Straight Connector 99">
              <a:extLst>
                <a:ext uri="{FF2B5EF4-FFF2-40B4-BE49-F238E27FC236}">
                  <a16:creationId xmlns:a16="http://schemas.microsoft.com/office/drawing/2014/main" id="{44824C66-247D-713C-9F5E-4B4427B97925}"/>
                </a:ext>
              </a:extLst>
            </p:cNvPr>
            <p:cNvCxnSpPr>
              <a:cxnSpLocks/>
            </p:cNvCxnSpPr>
            <p:nvPr/>
          </p:nvCxnSpPr>
          <p:spPr>
            <a:xfrm>
              <a:off x="4793515" y="4398169"/>
              <a:ext cx="0" cy="242113"/>
            </a:xfrm>
            <a:prstGeom prst="line">
              <a:avLst/>
            </a:prstGeom>
            <a:ln w="19050" cap="rnd">
              <a:solidFill>
                <a:schemeClr val="bg1">
                  <a:lumMod val="50000"/>
                </a:schemeClr>
              </a:solidFill>
              <a:headEnd type="none" w="sm" len="sm"/>
              <a:tailEnd type="none" w="lg" len="med"/>
            </a:ln>
          </p:spPr>
          <p:style>
            <a:lnRef idx="1">
              <a:schemeClr val="accent1"/>
            </a:lnRef>
            <a:fillRef idx="0">
              <a:schemeClr val="accent1"/>
            </a:fillRef>
            <a:effectRef idx="0">
              <a:schemeClr val="accent1"/>
            </a:effectRef>
            <a:fontRef idx="minor">
              <a:schemeClr val="tx1"/>
            </a:fontRef>
          </p:style>
        </p:cxnSp>
        <p:grpSp>
          <p:nvGrpSpPr>
            <p:cNvPr id="135" name="Group 134">
              <a:extLst>
                <a:ext uri="{FF2B5EF4-FFF2-40B4-BE49-F238E27FC236}">
                  <a16:creationId xmlns:a16="http://schemas.microsoft.com/office/drawing/2014/main" id="{E91B43AA-BDE1-1A3A-0C7C-129A372EC96F}"/>
                </a:ext>
              </a:extLst>
            </p:cNvPr>
            <p:cNvGrpSpPr/>
            <p:nvPr/>
          </p:nvGrpSpPr>
          <p:grpSpPr>
            <a:xfrm>
              <a:off x="4374710" y="4557424"/>
              <a:ext cx="418805" cy="424943"/>
              <a:chOff x="4374710" y="4557424"/>
              <a:chExt cx="418805" cy="424943"/>
            </a:xfrm>
          </p:grpSpPr>
          <p:cxnSp>
            <p:nvCxnSpPr>
              <p:cNvPr id="96" name="Straight Connector 95">
                <a:extLst>
                  <a:ext uri="{FF2B5EF4-FFF2-40B4-BE49-F238E27FC236}">
                    <a16:creationId xmlns:a16="http://schemas.microsoft.com/office/drawing/2014/main" id="{76C51BCE-2E08-2E26-4041-E21F3E527A58}"/>
                  </a:ext>
                </a:extLst>
              </p:cNvPr>
              <p:cNvCxnSpPr>
                <a:cxnSpLocks/>
                <a:stCxn id="98" idx="0"/>
              </p:cNvCxnSpPr>
              <p:nvPr/>
            </p:nvCxnSpPr>
            <p:spPr>
              <a:xfrm>
                <a:off x="4374710" y="4827429"/>
                <a:ext cx="0" cy="154938"/>
              </a:xfrm>
              <a:prstGeom prst="line">
                <a:avLst/>
              </a:prstGeom>
              <a:noFill/>
              <a:ln w="19050" cap="rnd">
                <a:solidFill>
                  <a:schemeClr val="bg1">
                    <a:lumMod val="50000"/>
                  </a:schemeClr>
                </a:solidFill>
                <a:headEnd type="none" w="lg" len="sm"/>
                <a:tailEnd type="arrow" w="lg" len="sm"/>
              </a:ln>
              <a:effectLst/>
            </p:spPr>
            <p:style>
              <a:lnRef idx="1">
                <a:schemeClr val="accent2"/>
              </a:lnRef>
              <a:fillRef idx="3">
                <a:schemeClr val="accent2"/>
              </a:fillRef>
              <a:effectRef idx="2">
                <a:schemeClr val="accent2"/>
              </a:effectRef>
              <a:fontRef idx="minor">
                <a:schemeClr val="lt1"/>
              </a:fontRef>
            </p:style>
          </p:cxnSp>
          <p:cxnSp>
            <p:nvCxnSpPr>
              <p:cNvPr id="97" name="Straight Connector 96">
                <a:extLst>
                  <a:ext uri="{FF2B5EF4-FFF2-40B4-BE49-F238E27FC236}">
                    <a16:creationId xmlns:a16="http://schemas.microsoft.com/office/drawing/2014/main" id="{A72ECB01-3184-1929-EA4F-F0B27E2FD609}"/>
                  </a:ext>
                </a:extLst>
              </p:cNvPr>
              <p:cNvCxnSpPr>
                <a:cxnSpLocks/>
                <a:endCxn id="99" idx="2"/>
              </p:cNvCxnSpPr>
              <p:nvPr/>
            </p:nvCxnSpPr>
            <p:spPr>
              <a:xfrm>
                <a:off x="4464712" y="4737427"/>
                <a:ext cx="238802" cy="1"/>
              </a:xfrm>
              <a:prstGeom prst="line">
                <a:avLst/>
              </a:prstGeom>
              <a:ln w="19050" cap="rnd">
                <a:solidFill>
                  <a:schemeClr val="bg1">
                    <a:lumMod val="50000"/>
                  </a:schemeClr>
                </a:solidFill>
                <a:headEnd type="none" w="sm" len="sm"/>
                <a:tailEnd type="none" w="lg" len="med"/>
              </a:ln>
            </p:spPr>
            <p:style>
              <a:lnRef idx="1">
                <a:schemeClr val="accent1"/>
              </a:lnRef>
              <a:fillRef idx="0">
                <a:schemeClr val="accent1"/>
              </a:fillRef>
              <a:effectRef idx="0">
                <a:schemeClr val="accent1"/>
              </a:effectRef>
              <a:fontRef idx="minor">
                <a:schemeClr val="tx1"/>
              </a:fontRef>
            </p:style>
          </p:cxnSp>
          <p:sp>
            <p:nvSpPr>
              <p:cNvPr id="98" name="Arc 97">
                <a:extLst>
                  <a:ext uri="{FF2B5EF4-FFF2-40B4-BE49-F238E27FC236}">
                    <a16:creationId xmlns:a16="http://schemas.microsoft.com/office/drawing/2014/main" id="{D5084B2F-B0CD-860A-AFDD-82B6305FE046}"/>
                  </a:ext>
                </a:extLst>
              </p:cNvPr>
              <p:cNvSpPr/>
              <p:nvPr/>
            </p:nvSpPr>
            <p:spPr>
              <a:xfrm rot="5400000" flipH="1" flipV="1">
                <a:off x="4374710" y="4737427"/>
                <a:ext cx="180002" cy="180002"/>
              </a:xfrm>
              <a:prstGeom prst="arc">
                <a:avLst/>
              </a:prstGeom>
              <a:ln w="19050" cap="rnd">
                <a:solidFill>
                  <a:schemeClr val="bg1">
                    <a:lumMod val="50000"/>
                  </a:schemeClr>
                </a:solidFill>
                <a:headEnd type="none" w="sm" len="sm"/>
                <a:tailEnd type="none" w="lg" len="med"/>
              </a:ln>
            </p:spPr>
            <p:style>
              <a:lnRef idx="1">
                <a:schemeClr val="accent1"/>
              </a:lnRef>
              <a:fillRef idx="0">
                <a:schemeClr val="accent1"/>
              </a:fillRef>
              <a:effectRef idx="0">
                <a:schemeClr val="accent1"/>
              </a:effectRef>
              <a:fontRef idx="minor">
                <a:schemeClr val="tx1"/>
              </a:fontRef>
            </p:style>
            <p:txBody>
              <a:bodyPr rtlCol="0" anchor="ctr">
                <a:normAutofit fontScale="25000" lnSpcReduction="20000"/>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99" name="Arc 98">
                <a:extLst>
                  <a:ext uri="{FF2B5EF4-FFF2-40B4-BE49-F238E27FC236}">
                    <a16:creationId xmlns:a16="http://schemas.microsoft.com/office/drawing/2014/main" id="{BFAE2191-4C75-36DD-4B96-9706FB5F11AF}"/>
                  </a:ext>
                </a:extLst>
              </p:cNvPr>
              <p:cNvSpPr/>
              <p:nvPr/>
            </p:nvSpPr>
            <p:spPr>
              <a:xfrm rot="16200000" flipH="1" flipV="1">
                <a:off x="4613512" y="4557425"/>
                <a:ext cx="180003" cy="180002"/>
              </a:xfrm>
              <a:prstGeom prst="arc">
                <a:avLst/>
              </a:prstGeom>
              <a:ln w="19050" cap="rnd">
                <a:solidFill>
                  <a:schemeClr val="bg1">
                    <a:lumMod val="50000"/>
                  </a:schemeClr>
                </a:solidFill>
                <a:headEnd type="none" w="sm" len="sm"/>
                <a:tailEnd type="none" w="lg" len="med"/>
              </a:ln>
            </p:spPr>
            <p:style>
              <a:lnRef idx="1">
                <a:schemeClr val="accent1"/>
              </a:lnRef>
              <a:fillRef idx="0">
                <a:schemeClr val="accent1"/>
              </a:fillRef>
              <a:effectRef idx="0">
                <a:schemeClr val="accent1"/>
              </a:effectRef>
              <a:fontRef idx="minor">
                <a:schemeClr val="tx1"/>
              </a:fontRef>
            </p:style>
            <p:txBody>
              <a:bodyPr rtlCol="0" anchor="ctr">
                <a:normAutofit fontScale="25000" lnSpcReduction="20000"/>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130" name="Group 129" descr="Application. ONNX.">
            <a:extLst>
              <a:ext uri="{FF2B5EF4-FFF2-40B4-BE49-F238E27FC236}">
                <a16:creationId xmlns:a16="http://schemas.microsoft.com/office/drawing/2014/main" id="{3F7B353F-D287-64F7-CD08-1683F406DD04}"/>
              </a:ext>
              <a:ext uri="{C183D7F6-B498-43B3-948B-1728B52AA6E4}">
                <adec:decorative xmlns:adec="http://schemas.microsoft.com/office/drawing/2017/decorative" val="0"/>
              </a:ext>
            </a:extLst>
          </p:cNvPr>
          <p:cNvGrpSpPr/>
          <p:nvPr/>
        </p:nvGrpSpPr>
        <p:grpSpPr>
          <a:xfrm>
            <a:off x="2272948" y="1435100"/>
            <a:ext cx="2106991" cy="1295560"/>
            <a:chOff x="1937668" y="1435100"/>
            <a:chExt cx="2106991" cy="1295560"/>
          </a:xfrm>
        </p:grpSpPr>
        <p:sp>
          <p:nvSpPr>
            <p:cNvPr id="92" name="Rounded Rectangle 5">
              <a:extLst>
                <a:ext uri="{FF2B5EF4-FFF2-40B4-BE49-F238E27FC236}">
                  <a16:creationId xmlns:a16="http://schemas.microsoft.com/office/drawing/2014/main" id="{A4A50E8F-04D1-E977-8C92-80B0C9466441}"/>
                </a:ext>
                <a:ext uri="{C183D7F6-B498-43B3-948B-1728B52AA6E4}">
                  <adec:decorative xmlns:adec="http://schemas.microsoft.com/office/drawing/2017/decorative" val="1"/>
                </a:ext>
              </a:extLst>
            </p:cNvPr>
            <p:cNvSpPr/>
            <p:nvPr/>
          </p:nvSpPr>
          <p:spPr bwMode="auto">
            <a:xfrm>
              <a:off x="1937668" y="1584185"/>
              <a:ext cx="2106991" cy="1146475"/>
            </a:xfrm>
            <a:prstGeom prst="roundRect">
              <a:avLst>
                <a:gd name="adj" fmla="val 7416"/>
              </a:avLst>
            </a:prstGeom>
            <a:ln w="19050" cap="rnd">
              <a:gradFill flip="none" rotWithShape="1">
                <a:gsLst>
                  <a:gs pos="0">
                    <a:srgbClr val="C03BC4"/>
                  </a:gs>
                  <a:gs pos="80000">
                    <a:srgbClr val="0078D4"/>
                  </a:gs>
                </a:gsLst>
                <a:path path="circle">
                  <a:fillToRect l="100000" t="100000"/>
                </a:path>
                <a:tileRect r="-100000" b="-100000"/>
              </a:gra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Segoe UI Semibold"/>
                <a:ea typeface="+mn-ea"/>
                <a:cs typeface="+mn-cs"/>
              </a:endParaRPr>
            </a:p>
          </p:txBody>
        </p:sp>
        <p:pic>
          <p:nvPicPr>
            <p:cNvPr id="93" name="Picture 92">
              <a:extLst>
                <a:ext uri="{FF2B5EF4-FFF2-40B4-BE49-F238E27FC236}">
                  <a16:creationId xmlns:a16="http://schemas.microsoft.com/office/drawing/2014/main" id="{D1A91B13-3C9C-39FB-36E6-7909932CF22F}"/>
                </a:ext>
                <a:ext uri="{C183D7F6-B498-43B3-948B-1728B52AA6E4}">
                  <adec:decorative xmlns:adec="http://schemas.microsoft.com/office/drawing/2017/decorative" val="1"/>
                </a:ext>
              </a:extLst>
            </p:cNvPr>
            <p:cNvPicPr>
              <a:picLocks noChangeAspect="1"/>
            </p:cNvPicPr>
            <p:nvPr/>
          </p:nvPicPr>
          <p:blipFill rotWithShape="1">
            <a:blip r:embed="rId3"/>
            <a:srcRect l="52919" t="9934" r="35965" b="78129"/>
            <a:stretch/>
          </p:blipFill>
          <p:spPr>
            <a:xfrm>
              <a:off x="3125408" y="1851719"/>
              <a:ext cx="628171" cy="661738"/>
            </a:xfrm>
            <a:prstGeom prst="rect">
              <a:avLst/>
            </a:prstGeom>
          </p:spPr>
        </p:pic>
        <p:pic>
          <p:nvPicPr>
            <p:cNvPr id="94" name="Picture 93">
              <a:extLst>
                <a:ext uri="{FF2B5EF4-FFF2-40B4-BE49-F238E27FC236}">
                  <a16:creationId xmlns:a16="http://schemas.microsoft.com/office/drawing/2014/main" id="{2414F858-1180-571A-B822-29E92B8E2B2D}"/>
                </a:ext>
                <a:ext uri="{C183D7F6-B498-43B3-948B-1728B52AA6E4}">
                  <adec:decorative xmlns:adec="http://schemas.microsoft.com/office/drawing/2017/decorative" val="1"/>
                </a:ext>
              </a:extLst>
            </p:cNvPr>
            <p:cNvPicPr>
              <a:picLocks noChangeAspect="1"/>
            </p:cNvPicPr>
            <p:nvPr/>
          </p:nvPicPr>
          <p:blipFill rotWithShape="1">
            <a:blip r:embed="rId3"/>
            <a:srcRect l="35946" t="9108" r="51156" b="76908"/>
            <a:stretch/>
          </p:blipFill>
          <p:spPr>
            <a:xfrm>
              <a:off x="2249749" y="1834452"/>
              <a:ext cx="654650" cy="696275"/>
            </a:xfrm>
            <a:prstGeom prst="rect">
              <a:avLst/>
            </a:prstGeom>
          </p:spPr>
        </p:pic>
        <p:grpSp>
          <p:nvGrpSpPr>
            <p:cNvPr id="95" name="Group 94">
              <a:extLst>
                <a:ext uri="{FF2B5EF4-FFF2-40B4-BE49-F238E27FC236}">
                  <a16:creationId xmlns:a16="http://schemas.microsoft.com/office/drawing/2014/main" id="{D9E67B22-6018-C2C5-BA0D-39D42AC7EF44}"/>
                </a:ext>
              </a:extLst>
            </p:cNvPr>
            <p:cNvGrpSpPr/>
            <p:nvPr/>
          </p:nvGrpSpPr>
          <p:grpSpPr>
            <a:xfrm>
              <a:off x="2296941" y="1435100"/>
              <a:ext cx="1366076" cy="271065"/>
              <a:chOff x="8402532" y="646698"/>
              <a:chExt cx="1551093" cy="307777"/>
            </a:xfrm>
          </p:grpSpPr>
          <p:sp>
            <p:nvSpPr>
              <p:cNvPr id="113" name="Rectangle 112">
                <a:extLst>
                  <a:ext uri="{FF2B5EF4-FFF2-40B4-BE49-F238E27FC236}">
                    <a16:creationId xmlns:a16="http://schemas.microsoft.com/office/drawing/2014/main" id="{D9D10F69-AF8F-30A8-CDFF-A7316D116933}"/>
                  </a:ext>
                </a:extLst>
              </p:cNvPr>
              <p:cNvSpPr/>
              <p:nvPr/>
            </p:nvSpPr>
            <p:spPr bwMode="auto">
              <a:xfrm>
                <a:off x="8402532" y="663325"/>
                <a:ext cx="501755" cy="27490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rmAutofit fontScale="25000" lnSpcReduction="20000"/>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14" name="TextBox 113">
                <a:extLst>
                  <a:ext uri="{FF2B5EF4-FFF2-40B4-BE49-F238E27FC236}">
                    <a16:creationId xmlns:a16="http://schemas.microsoft.com/office/drawing/2014/main" id="{0FA109B3-D5B6-97CE-E2F3-73F6C8654B7D}"/>
                  </a:ext>
                  <a:ext uri="{C183D7F6-B498-43B3-948B-1728B52AA6E4}">
                    <adec:decorative xmlns:adec="http://schemas.microsoft.com/office/drawing/2017/decorative" val="1"/>
                  </a:ext>
                </a:extLst>
              </p:cNvPr>
              <p:cNvSpPr txBox="1"/>
              <p:nvPr/>
            </p:nvSpPr>
            <p:spPr>
              <a:xfrm>
                <a:off x="8791648" y="646698"/>
                <a:ext cx="1161977" cy="307777"/>
              </a:xfrm>
              <a:prstGeom prst="rect">
                <a:avLst/>
              </a:prstGeom>
              <a:solidFill>
                <a:schemeClr val="bg1"/>
              </a:solidFill>
            </p:spPr>
            <p:txBody>
              <a:bodyPr wrap="square">
                <a:normAutofit fontScale="85000" lnSpcReduction="100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Application</a:t>
                </a:r>
              </a:p>
            </p:txBody>
          </p:sp>
          <p:sp>
            <p:nvSpPr>
              <p:cNvPr id="115" name="Graphic 27">
                <a:extLst>
                  <a:ext uri="{FF2B5EF4-FFF2-40B4-BE49-F238E27FC236}">
                    <a16:creationId xmlns:a16="http://schemas.microsoft.com/office/drawing/2014/main" id="{96AD906D-1E1F-53EF-82D7-4F85BB01423A}"/>
                  </a:ext>
                  <a:ext uri="{C183D7F6-B498-43B3-948B-1728B52AA6E4}">
                    <adec:decorative xmlns:adec="http://schemas.microsoft.com/office/drawing/2017/decorative" val="1"/>
                  </a:ext>
                </a:extLst>
              </p:cNvPr>
              <p:cNvSpPr/>
              <p:nvPr/>
            </p:nvSpPr>
            <p:spPr>
              <a:xfrm>
                <a:off x="8513709" y="681267"/>
                <a:ext cx="296812" cy="239018"/>
              </a:xfrm>
              <a:custGeom>
                <a:avLst/>
                <a:gdLst>
                  <a:gd name="connsiteX0" fmla="*/ 22282 w 253949"/>
                  <a:gd name="connsiteY0" fmla="*/ 204503 h 204502"/>
                  <a:gd name="connsiteX1" fmla="*/ 6757 w 253949"/>
                  <a:gd name="connsiteY1" fmla="*/ 197746 h 204502"/>
                  <a:gd name="connsiteX2" fmla="*/ 0 w 253949"/>
                  <a:gd name="connsiteY2" fmla="*/ 182221 h 204502"/>
                  <a:gd name="connsiteX3" fmla="*/ 0 w 253949"/>
                  <a:gd name="connsiteY3" fmla="*/ 22282 h 204502"/>
                  <a:gd name="connsiteX4" fmla="*/ 6757 w 253949"/>
                  <a:gd name="connsiteY4" fmla="*/ 6757 h 204502"/>
                  <a:gd name="connsiteX5" fmla="*/ 22282 w 253949"/>
                  <a:gd name="connsiteY5" fmla="*/ 0 h 204502"/>
                  <a:gd name="connsiteX6" fmla="*/ 231668 w 253949"/>
                  <a:gd name="connsiteY6" fmla="*/ 0 h 204502"/>
                  <a:gd name="connsiteX7" fmla="*/ 247193 w 253949"/>
                  <a:gd name="connsiteY7" fmla="*/ 6757 h 204502"/>
                  <a:gd name="connsiteX8" fmla="*/ 253950 w 253949"/>
                  <a:gd name="connsiteY8" fmla="*/ 22282 h 204502"/>
                  <a:gd name="connsiteX9" fmla="*/ 253950 w 253949"/>
                  <a:gd name="connsiteY9" fmla="*/ 182221 h 204502"/>
                  <a:gd name="connsiteX10" fmla="*/ 247193 w 253949"/>
                  <a:gd name="connsiteY10" fmla="*/ 197746 h 204502"/>
                  <a:gd name="connsiteX11" fmla="*/ 231668 w 253949"/>
                  <a:gd name="connsiteY11" fmla="*/ 204503 h 204502"/>
                  <a:gd name="connsiteX12" fmla="*/ 22282 w 253949"/>
                  <a:gd name="connsiteY12" fmla="*/ 204503 h 204502"/>
                  <a:gd name="connsiteX13" fmla="*/ 22282 w 253949"/>
                  <a:gd name="connsiteY13" fmla="*/ 182221 h 204502"/>
                  <a:gd name="connsiteX14" fmla="*/ 162381 w 253949"/>
                  <a:gd name="connsiteY14" fmla="*/ 182221 h 204502"/>
                  <a:gd name="connsiteX15" fmla="*/ 162381 w 253949"/>
                  <a:gd name="connsiteY15" fmla="*/ 133690 h 204502"/>
                  <a:gd name="connsiteX16" fmla="*/ 22282 w 253949"/>
                  <a:gd name="connsiteY16" fmla="*/ 133690 h 204502"/>
                  <a:gd name="connsiteX17" fmla="*/ 22282 w 253949"/>
                  <a:gd name="connsiteY17" fmla="*/ 182221 h 204502"/>
                  <a:gd name="connsiteX18" fmla="*/ 184663 w 253949"/>
                  <a:gd name="connsiteY18" fmla="*/ 182221 h 204502"/>
                  <a:gd name="connsiteX19" fmla="*/ 231668 w 253949"/>
                  <a:gd name="connsiteY19" fmla="*/ 182221 h 204502"/>
                  <a:gd name="connsiteX20" fmla="*/ 231668 w 253949"/>
                  <a:gd name="connsiteY20" fmla="*/ 62572 h 204502"/>
                  <a:gd name="connsiteX21" fmla="*/ 184663 w 253949"/>
                  <a:gd name="connsiteY21" fmla="*/ 62572 h 204502"/>
                  <a:gd name="connsiteX22" fmla="*/ 184663 w 253949"/>
                  <a:gd name="connsiteY22" fmla="*/ 182221 h 204502"/>
                  <a:gd name="connsiteX23" fmla="*/ 22282 w 253949"/>
                  <a:gd name="connsiteY23" fmla="*/ 111408 h 204502"/>
                  <a:gd name="connsiteX24" fmla="*/ 162381 w 253949"/>
                  <a:gd name="connsiteY24" fmla="*/ 111408 h 204502"/>
                  <a:gd name="connsiteX25" fmla="*/ 162381 w 253949"/>
                  <a:gd name="connsiteY25" fmla="*/ 62572 h 204502"/>
                  <a:gd name="connsiteX26" fmla="*/ 22282 w 253949"/>
                  <a:gd name="connsiteY26" fmla="*/ 62572 h 204502"/>
                  <a:gd name="connsiteX27" fmla="*/ 22282 w 253949"/>
                  <a:gd name="connsiteY27" fmla="*/ 111408 h 204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53949" h="204502">
                    <a:moveTo>
                      <a:pt x="22282" y="204503"/>
                    </a:moveTo>
                    <a:cubicBezTo>
                      <a:pt x="16437" y="204503"/>
                      <a:pt x="11262" y="202251"/>
                      <a:pt x="6757" y="197746"/>
                    </a:cubicBezTo>
                    <a:cubicBezTo>
                      <a:pt x="2252" y="193241"/>
                      <a:pt x="0" y="188066"/>
                      <a:pt x="0" y="182221"/>
                    </a:cubicBezTo>
                    <a:lnTo>
                      <a:pt x="0" y="22282"/>
                    </a:lnTo>
                    <a:cubicBezTo>
                      <a:pt x="0" y="16437"/>
                      <a:pt x="2252" y="11262"/>
                      <a:pt x="6757" y="6757"/>
                    </a:cubicBezTo>
                    <a:cubicBezTo>
                      <a:pt x="11262" y="2252"/>
                      <a:pt x="16437" y="0"/>
                      <a:pt x="22282" y="0"/>
                    </a:cubicBezTo>
                    <a:lnTo>
                      <a:pt x="231668" y="0"/>
                    </a:lnTo>
                    <a:cubicBezTo>
                      <a:pt x="237513" y="0"/>
                      <a:pt x="242688" y="2252"/>
                      <a:pt x="247193" y="6757"/>
                    </a:cubicBezTo>
                    <a:cubicBezTo>
                      <a:pt x="251698" y="11262"/>
                      <a:pt x="253950" y="16437"/>
                      <a:pt x="253950" y="22282"/>
                    </a:cubicBezTo>
                    <a:lnTo>
                      <a:pt x="253950" y="182221"/>
                    </a:lnTo>
                    <a:cubicBezTo>
                      <a:pt x="253950" y="188066"/>
                      <a:pt x="251698" y="193241"/>
                      <a:pt x="247193" y="197746"/>
                    </a:cubicBezTo>
                    <a:cubicBezTo>
                      <a:pt x="242688" y="202251"/>
                      <a:pt x="237513" y="204503"/>
                      <a:pt x="231668" y="204503"/>
                    </a:cubicBezTo>
                    <a:lnTo>
                      <a:pt x="22282" y="204503"/>
                    </a:lnTo>
                    <a:close/>
                    <a:moveTo>
                      <a:pt x="22282" y="182221"/>
                    </a:moveTo>
                    <a:lnTo>
                      <a:pt x="162381" y="182221"/>
                    </a:lnTo>
                    <a:lnTo>
                      <a:pt x="162381" y="133690"/>
                    </a:lnTo>
                    <a:lnTo>
                      <a:pt x="22282" y="133690"/>
                    </a:lnTo>
                    <a:lnTo>
                      <a:pt x="22282" y="182221"/>
                    </a:lnTo>
                    <a:close/>
                    <a:moveTo>
                      <a:pt x="184663" y="182221"/>
                    </a:moveTo>
                    <a:lnTo>
                      <a:pt x="231668" y="182221"/>
                    </a:lnTo>
                    <a:lnTo>
                      <a:pt x="231668" y="62572"/>
                    </a:lnTo>
                    <a:lnTo>
                      <a:pt x="184663" y="62572"/>
                    </a:lnTo>
                    <a:lnTo>
                      <a:pt x="184663" y="182221"/>
                    </a:lnTo>
                    <a:close/>
                    <a:moveTo>
                      <a:pt x="22282" y="111408"/>
                    </a:moveTo>
                    <a:lnTo>
                      <a:pt x="162381" y="111408"/>
                    </a:lnTo>
                    <a:lnTo>
                      <a:pt x="162381" y="62572"/>
                    </a:lnTo>
                    <a:lnTo>
                      <a:pt x="22282" y="62572"/>
                    </a:lnTo>
                    <a:lnTo>
                      <a:pt x="22282" y="111408"/>
                    </a:lnTo>
                    <a:close/>
                  </a:path>
                </a:pathLst>
              </a:cu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Segoe UI Semibold"/>
                  <a:ea typeface="+mn-ea"/>
                  <a:cs typeface="+mn-cs"/>
                </a:endParaRPr>
              </a:p>
            </p:txBody>
          </p:sp>
        </p:grpSp>
      </p:grpSp>
      <p:cxnSp>
        <p:nvCxnSpPr>
          <p:cNvPr id="91" name="Straight Connector 90">
            <a:extLst>
              <a:ext uri="{FF2B5EF4-FFF2-40B4-BE49-F238E27FC236}">
                <a16:creationId xmlns:a16="http://schemas.microsoft.com/office/drawing/2014/main" id="{CEF030D4-68E5-E9C8-3D78-D6616EE78DCE}"/>
              </a:ext>
              <a:ext uri="{C183D7F6-B498-43B3-948B-1728B52AA6E4}">
                <adec:decorative xmlns:adec="http://schemas.microsoft.com/office/drawing/2017/decorative" val="1"/>
              </a:ext>
            </a:extLst>
          </p:cNvPr>
          <p:cNvCxnSpPr>
            <a:cxnSpLocks/>
          </p:cNvCxnSpPr>
          <p:nvPr/>
        </p:nvCxnSpPr>
        <p:spPr>
          <a:xfrm>
            <a:off x="3326443" y="2730661"/>
            <a:ext cx="0" cy="572064"/>
          </a:xfrm>
          <a:prstGeom prst="line">
            <a:avLst/>
          </a:prstGeom>
          <a:noFill/>
          <a:ln w="19050" cap="rnd">
            <a:solidFill>
              <a:schemeClr val="bg1">
                <a:lumMod val="50000"/>
              </a:schemeClr>
            </a:solidFill>
            <a:headEnd type="none" w="lg" len="sm"/>
            <a:tailEnd type="arrow" w="lg" len="sm"/>
          </a:ln>
          <a:effectLst/>
        </p:spPr>
        <p:style>
          <a:lnRef idx="1">
            <a:schemeClr val="accent2"/>
          </a:lnRef>
          <a:fillRef idx="3">
            <a:schemeClr val="accent2"/>
          </a:fillRef>
          <a:effectRef idx="2">
            <a:schemeClr val="accent2"/>
          </a:effectRef>
          <a:fontRef idx="minor">
            <a:schemeClr val="lt1"/>
          </a:fontRef>
        </p:style>
      </p:cxnSp>
      <p:grpSp>
        <p:nvGrpSpPr>
          <p:cNvPr id="145" name="Group 144" descr="ONNX runtime. GPU-EPs, GPU-EPs, NPU-EPs, ORT Web, Azure-EP.">
            <a:extLst>
              <a:ext uri="{FF2B5EF4-FFF2-40B4-BE49-F238E27FC236}">
                <a16:creationId xmlns:a16="http://schemas.microsoft.com/office/drawing/2014/main" id="{F9A78877-3C81-45CB-3964-16543C598CE2}"/>
              </a:ext>
              <a:ext uri="{C183D7F6-B498-43B3-948B-1728B52AA6E4}">
                <adec:decorative xmlns:adec="http://schemas.microsoft.com/office/drawing/2017/decorative" val="0"/>
              </a:ext>
            </a:extLst>
          </p:cNvPr>
          <p:cNvGrpSpPr/>
          <p:nvPr/>
        </p:nvGrpSpPr>
        <p:grpSpPr>
          <a:xfrm>
            <a:off x="934924" y="3302724"/>
            <a:ext cx="4783039" cy="1266716"/>
            <a:chOff x="599644" y="3302724"/>
            <a:chExt cx="4783039" cy="1266716"/>
          </a:xfrm>
        </p:grpSpPr>
        <p:sp>
          <p:nvSpPr>
            <p:cNvPr id="71" name="Rounded Rectangle 5">
              <a:extLst>
                <a:ext uri="{FF2B5EF4-FFF2-40B4-BE49-F238E27FC236}">
                  <a16:creationId xmlns:a16="http://schemas.microsoft.com/office/drawing/2014/main" id="{8498CB5A-508C-E4E3-1B26-DFF8E3CC3BCC}"/>
                </a:ext>
                <a:ext uri="{C183D7F6-B498-43B3-948B-1728B52AA6E4}">
                  <adec:decorative xmlns:adec="http://schemas.microsoft.com/office/drawing/2017/decorative" val="1"/>
                </a:ext>
              </a:extLst>
            </p:cNvPr>
            <p:cNvSpPr/>
            <p:nvPr/>
          </p:nvSpPr>
          <p:spPr bwMode="auto">
            <a:xfrm>
              <a:off x="599644" y="3302724"/>
              <a:ext cx="4783039" cy="1266716"/>
            </a:xfrm>
            <a:prstGeom prst="roundRect">
              <a:avLst>
                <a:gd name="adj" fmla="val 10662"/>
              </a:avLst>
            </a:prstGeom>
            <a:no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marL="0" marR="0" lvl="0" indent="0" algn="ctr" defTabSz="811670" rtl="0" eaLnBrk="1" fontAlgn="auto" latinLnBrk="0" hangingPunct="1">
                <a:lnSpc>
                  <a:spcPct val="100000"/>
                </a:lnSpc>
                <a:spcBef>
                  <a:spcPts val="174"/>
                </a:spcBef>
                <a:spcAft>
                  <a:spcPts val="0"/>
                </a:spcAft>
                <a:buClrTx/>
                <a:buSzTx/>
                <a:buFontTx/>
                <a:buNone/>
                <a:tabLst/>
                <a:defRPr/>
              </a:pPr>
              <a:endParaRPr kumimoji="0" lang="en-US" sz="2400" b="0" i="0" u="none" strike="noStrike" kern="1200" cap="none" spc="0" normalizeH="0" baseline="0" noProof="0">
                <a:ln>
                  <a:noFill/>
                </a:ln>
                <a:gradFill>
                  <a:gsLst>
                    <a:gs pos="41958">
                      <a:srgbClr val="FFFFFF"/>
                    </a:gs>
                    <a:gs pos="63000">
                      <a:srgbClr val="FFFFFF"/>
                    </a:gs>
                  </a:gsLst>
                  <a:lin ang="0" scaled="0"/>
                </a:gradFill>
                <a:effectLst/>
                <a:uLnTx/>
                <a:uFillTx/>
                <a:latin typeface="Segoe UI" panose="020B0502040204020203" pitchFamily="34" charset="0"/>
                <a:ea typeface="+mn-ea"/>
                <a:cs typeface="Segoe UI" panose="020B0502040204020203" pitchFamily="34" charset="0"/>
              </a:endParaRPr>
            </a:p>
          </p:txBody>
        </p:sp>
        <p:grpSp>
          <p:nvGrpSpPr>
            <p:cNvPr id="72" name="Group 71">
              <a:extLst>
                <a:ext uri="{FF2B5EF4-FFF2-40B4-BE49-F238E27FC236}">
                  <a16:creationId xmlns:a16="http://schemas.microsoft.com/office/drawing/2014/main" id="{BFBB7B20-9ABD-837D-13CC-399AD76081DD}"/>
                </a:ext>
              </a:extLst>
            </p:cNvPr>
            <p:cNvGrpSpPr/>
            <p:nvPr/>
          </p:nvGrpSpPr>
          <p:grpSpPr>
            <a:xfrm>
              <a:off x="2139197" y="3368586"/>
              <a:ext cx="1712323" cy="669010"/>
              <a:chOff x="2393158" y="2850359"/>
              <a:chExt cx="1944234" cy="759618"/>
            </a:xfrm>
          </p:grpSpPr>
          <p:sp>
            <p:nvSpPr>
              <p:cNvPr id="127" name="TextBox 126">
                <a:extLst>
                  <a:ext uri="{FF2B5EF4-FFF2-40B4-BE49-F238E27FC236}">
                    <a16:creationId xmlns:a16="http://schemas.microsoft.com/office/drawing/2014/main" id="{F200C2BD-F1B6-AE03-39CA-81F15441F612}"/>
                  </a:ext>
                  <a:ext uri="{C183D7F6-B498-43B3-948B-1728B52AA6E4}">
                    <adec:decorative xmlns:adec="http://schemas.microsoft.com/office/drawing/2017/decorative" val="1"/>
                  </a:ext>
                </a:extLst>
              </p:cNvPr>
              <p:cNvSpPr txBox="1"/>
              <p:nvPr/>
            </p:nvSpPr>
            <p:spPr>
              <a:xfrm>
                <a:off x="3070908" y="2920517"/>
                <a:ext cx="1266484" cy="646331"/>
              </a:xfrm>
              <a:prstGeom prst="rect">
                <a:avLst/>
              </a:prstGeom>
              <a:noFill/>
            </p:spPr>
            <p:txBody>
              <a:bodyPr wrap="square" lIns="182880" rtlCol="0" anchor="ctr" anchorCtr="0">
                <a:normAutofit fontScale="85000" lnSpcReduction="10000"/>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2000" b="1" i="0" u="none" strike="noStrike" kern="1200" cap="none" spc="0" normalizeH="0" baseline="0" noProof="0">
                    <a:ln>
                      <a:noFill/>
                    </a:ln>
                    <a:gradFill>
                      <a:gsLst>
                        <a:gs pos="83333">
                          <a:srgbClr val="000000"/>
                        </a:gs>
                        <a:gs pos="70000">
                          <a:srgbClr val="000000"/>
                        </a:gs>
                      </a:gsLst>
                      <a:lin ang="0" scaled="0"/>
                    </a:gradFill>
                    <a:effectLst/>
                    <a:uLnTx/>
                    <a:uFillTx/>
                    <a:latin typeface="Segoe UI Semibold" panose="020B0502040204020203" pitchFamily="34" charset="0"/>
                    <a:ea typeface="+mn-ea"/>
                    <a:cs typeface="Segoe UI Semibold" panose="020B0502040204020203" pitchFamily="34" charset="0"/>
                  </a:rPr>
                  <a:t>ONNX</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2000" b="1" i="0" u="none" strike="noStrike" kern="1200" cap="none" spc="0" normalizeH="0" baseline="0" noProof="0">
                    <a:ln>
                      <a:noFill/>
                    </a:ln>
                    <a:gradFill>
                      <a:gsLst>
                        <a:gs pos="83333">
                          <a:srgbClr val="000000"/>
                        </a:gs>
                        <a:gs pos="70000">
                          <a:srgbClr val="000000"/>
                        </a:gs>
                      </a:gsLst>
                      <a:lin ang="0" scaled="0"/>
                    </a:gradFill>
                    <a:effectLst/>
                    <a:uLnTx/>
                    <a:uFillTx/>
                    <a:latin typeface="Segoe UI Semibold" panose="020B0502040204020203" pitchFamily="34" charset="0"/>
                    <a:ea typeface="+mn-ea"/>
                    <a:cs typeface="Segoe UI Semibold" panose="020B0502040204020203" pitchFamily="34" charset="0"/>
                  </a:rPr>
                  <a:t>Runtime</a:t>
                </a:r>
              </a:p>
            </p:txBody>
          </p:sp>
          <p:pic>
            <p:nvPicPr>
              <p:cNvPr id="128" name="Picture 127">
                <a:extLst>
                  <a:ext uri="{FF2B5EF4-FFF2-40B4-BE49-F238E27FC236}">
                    <a16:creationId xmlns:a16="http://schemas.microsoft.com/office/drawing/2014/main" id="{FE6ACE28-7BA9-21AA-8B22-D89A98A89984}"/>
                  </a:ext>
                  <a:ext uri="{C183D7F6-B498-43B3-948B-1728B52AA6E4}">
                    <adec:decorative xmlns:adec="http://schemas.microsoft.com/office/drawing/2017/decorative" val="1"/>
                  </a:ext>
                </a:extLst>
              </p:cNvPr>
              <p:cNvPicPr>
                <a:picLocks noChangeAspect="1"/>
              </p:cNvPicPr>
              <p:nvPr/>
            </p:nvPicPr>
            <p:blipFill rotWithShape="1">
              <a:blip r:embed="rId4">
                <a:alphaModFix/>
                <a:extLst>
                  <a:ext uri="{28A0092B-C50C-407E-A947-70E740481C1C}">
                    <a14:useLocalDpi xmlns:a14="http://schemas.microsoft.com/office/drawing/2010/main" val="0"/>
                  </a:ext>
                </a:extLst>
              </a:blip>
              <a:srcRect r="-5" b="-5"/>
              <a:stretch/>
            </p:blipFill>
            <p:spPr>
              <a:xfrm>
                <a:off x="2393158" y="2850359"/>
                <a:ext cx="759618" cy="759618"/>
              </a:xfrm>
              <a:custGeom>
                <a:avLst/>
                <a:gdLst>
                  <a:gd name="connsiteX0" fmla="*/ 3028805 w 6057610"/>
                  <a:gd name="connsiteY0" fmla="*/ 0 h 6057610"/>
                  <a:gd name="connsiteX1" fmla="*/ 6057610 w 6057610"/>
                  <a:gd name="connsiteY1" fmla="*/ 3028805 h 6057610"/>
                  <a:gd name="connsiteX2" fmla="*/ 3028805 w 6057610"/>
                  <a:gd name="connsiteY2" fmla="*/ 6057610 h 6057610"/>
                  <a:gd name="connsiteX3" fmla="*/ 0 w 6057610"/>
                  <a:gd name="connsiteY3" fmla="*/ 3028805 h 6057610"/>
                  <a:gd name="connsiteX4" fmla="*/ 3028805 w 6057610"/>
                  <a:gd name="connsiteY4" fmla="*/ 0 h 6057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57610" h="6057610">
                    <a:moveTo>
                      <a:pt x="3028805" y="0"/>
                    </a:moveTo>
                    <a:cubicBezTo>
                      <a:pt x="4701568" y="0"/>
                      <a:pt x="6057610" y="1356042"/>
                      <a:pt x="6057610" y="3028805"/>
                    </a:cubicBezTo>
                    <a:cubicBezTo>
                      <a:pt x="6057610" y="4701568"/>
                      <a:pt x="4701568" y="6057610"/>
                      <a:pt x="3028805" y="6057610"/>
                    </a:cubicBezTo>
                    <a:cubicBezTo>
                      <a:pt x="1356042" y="6057610"/>
                      <a:pt x="0" y="4701568"/>
                      <a:pt x="0" y="3028805"/>
                    </a:cubicBezTo>
                    <a:cubicBezTo>
                      <a:pt x="0" y="1356042"/>
                      <a:pt x="1356042" y="0"/>
                      <a:pt x="3028805" y="0"/>
                    </a:cubicBezTo>
                    <a:close/>
                  </a:path>
                </a:pathLst>
              </a:custGeom>
              <a:effectLst>
                <a:softEdge rad="0"/>
              </a:effectLst>
            </p:spPr>
          </p:pic>
        </p:grpSp>
      </p:grpSp>
      <p:grpSp>
        <p:nvGrpSpPr>
          <p:cNvPr id="144" name="Group 143">
            <a:extLst>
              <a:ext uri="{FF2B5EF4-FFF2-40B4-BE49-F238E27FC236}">
                <a16:creationId xmlns:a16="http://schemas.microsoft.com/office/drawing/2014/main" id="{297C3B3D-4E61-2ECC-58E6-24FF02720435}"/>
              </a:ext>
              <a:ext uri="{C183D7F6-B498-43B3-948B-1728B52AA6E4}">
                <adec:decorative xmlns:adec="http://schemas.microsoft.com/office/drawing/2017/decorative" val="1"/>
              </a:ext>
            </a:extLst>
          </p:cNvPr>
          <p:cNvGrpSpPr/>
          <p:nvPr/>
        </p:nvGrpSpPr>
        <p:grpSpPr>
          <a:xfrm>
            <a:off x="1106329" y="4134051"/>
            <a:ext cx="4440229" cy="308748"/>
            <a:chOff x="771049" y="4134051"/>
            <a:chExt cx="4440229" cy="308748"/>
          </a:xfrm>
        </p:grpSpPr>
        <p:sp>
          <p:nvSpPr>
            <p:cNvPr id="73" name="Rounded Rectangle 5">
              <a:extLst>
                <a:ext uri="{FF2B5EF4-FFF2-40B4-BE49-F238E27FC236}">
                  <a16:creationId xmlns:a16="http://schemas.microsoft.com/office/drawing/2014/main" id="{A1E1D680-D43D-AC7B-19D2-07E3838614CA}"/>
                </a:ext>
                <a:ext uri="{C183D7F6-B498-43B3-948B-1728B52AA6E4}">
                  <adec:decorative xmlns:adec="http://schemas.microsoft.com/office/drawing/2017/decorative" val="1"/>
                </a:ext>
              </a:extLst>
            </p:cNvPr>
            <p:cNvSpPr/>
            <p:nvPr/>
          </p:nvSpPr>
          <p:spPr bwMode="auto">
            <a:xfrm>
              <a:off x="3480086" y="4134053"/>
              <a:ext cx="828179" cy="308746"/>
            </a:xfrm>
            <a:prstGeom prst="roundRect">
              <a:avLst>
                <a:gd name="adj" fmla="val 50000"/>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emibold"/>
                  <a:ea typeface="+mn-ea"/>
                  <a:cs typeface="+mn-cs"/>
                </a:rPr>
                <a:t>ORT Web</a:t>
              </a:r>
            </a:p>
          </p:txBody>
        </p:sp>
        <p:sp>
          <p:nvSpPr>
            <p:cNvPr id="88" name="Rounded Rectangle 5">
              <a:extLst>
                <a:ext uri="{FF2B5EF4-FFF2-40B4-BE49-F238E27FC236}">
                  <a16:creationId xmlns:a16="http://schemas.microsoft.com/office/drawing/2014/main" id="{6AFE770A-EFC8-8D65-D183-95A671A18ACD}"/>
                </a:ext>
                <a:ext uri="{C183D7F6-B498-43B3-948B-1728B52AA6E4}">
                  <adec:decorative xmlns:adec="http://schemas.microsoft.com/office/drawing/2017/decorative" val="1"/>
                </a:ext>
              </a:extLst>
            </p:cNvPr>
            <p:cNvSpPr/>
            <p:nvPr/>
          </p:nvSpPr>
          <p:spPr bwMode="auto">
            <a:xfrm>
              <a:off x="771049" y="4134051"/>
              <a:ext cx="828179" cy="308746"/>
            </a:xfrm>
            <a:prstGeom prst="roundRect">
              <a:avLst>
                <a:gd name="adj" fmla="val 50000"/>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emibold"/>
                  <a:ea typeface="+mn-ea"/>
                  <a:cs typeface="+mn-cs"/>
                </a:rPr>
                <a:t>CPU-EPs</a:t>
              </a:r>
            </a:p>
          </p:txBody>
        </p:sp>
        <p:sp>
          <p:nvSpPr>
            <p:cNvPr id="89" name="Rounded Rectangle 5">
              <a:extLst>
                <a:ext uri="{FF2B5EF4-FFF2-40B4-BE49-F238E27FC236}">
                  <a16:creationId xmlns:a16="http://schemas.microsoft.com/office/drawing/2014/main" id="{1EC66179-069D-748B-925E-488B36CFD9B8}"/>
                </a:ext>
                <a:ext uri="{C183D7F6-B498-43B3-948B-1728B52AA6E4}">
                  <adec:decorative xmlns:adec="http://schemas.microsoft.com/office/drawing/2017/decorative" val="1"/>
                </a:ext>
              </a:extLst>
            </p:cNvPr>
            <p:cNvSpPr/>
            <p:nvPr/>
          </p:nvSpPr>
          <p:spPr bwMode="auto">
            <a:xfrm>
              <a:off x="1674061" y="4134053"/>
              <a:ext cx="828179" cy="308746"/>
            </a:xfrm>
            <a:prstGeom prst="roundRect">
              <a:avLst>
                <a:gd name="adj" fmla="val 50000"/>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emibold"/>
                  <a:ea typeface="+mn-ea"/>
                  <a:cs typeface="+mn-cs"/>
                </a:rPr>
                <a:t>GPU-EPs</a:t>
              </a:r>
            </a:p>
          </p:txBody>
        </p:sp>
        <p:sp>
          <p:nvSpPr>
            <p:cNvPr id="90" name="Rounded Rectangle 5">
              <a:extLst>
                <a:ext uri="{FF2B5EF4-FFF2-40B4-BE49-F238E27FC236}">
                  <a16:creationId xmlns:a16="http://schemas.microsoft.com/office/drawing/2014/main" id="{E004CB64-46D2-5CD6-A4D9-6C2A2FEE6BD1}"/>
                </a:ext>
                <a:ext uri="{C183D7F6-B498-43B3-948B-1728B52AA6E4}">
                  <adec:decorative xmlns:adec="http://schemas.microsoft.com/office/drawing/2017/decorative" val="1"/>
                </a:ext>
              </a:extLst>
            </p:cNvPr>
            <p:cNvSpPr/>
            <p:nvPr/>
          </p:nvSpPr>
          <p:spPr bwMode="auto">
            <a:xfrm>
              <a:off x="2577074" y="4134053"/>
              <a:ext cx="828179" cy="308746"/>
            </a:xfrm>
            <a:prstGeom prst="roundRect">
              <a:avLst>
                <a:gd name="adj" fmla="val 50000"/>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Semibold"/>
                  <a:ea typeface="+mn-ea"/>
                  <a:cs typeface="+mn-cs"/>
                </a:rPr>
                <a:t>NPU-EPs</a:t>
              </a:r>
            </a:p>
          </p:txBody>
        </p:sp>
        <p:sp>
          <p:nvSpPr>
            <p:cNvPr id="101" name="Rounded Rectangle 5">
              <a:extLst>
                <a:ext uri="{FF2B5EF4-FFF2-40B4-BE49-F238E27FC236}">
                  <a16:creationId xmlns:a16="http://schemas.microsoft.com/office/drawing/2014/main" id="{04F75CB5-B929-3AD4-CE66-8F8871747856}"/>
                </a:ext>
                <a:ext uri="{C183D7F6-B498-43B3-948B-1728B52AA6E4}">
                  <adec:decorative xmlns:adec="http://schemas.microsoft.com/office/drawing/2017/decorative" val="1"/>
                </a:ext>
              </a:extLst>
            </p:cNvPr>
            <p:cNvSpPr/>
            <p:nvPr/>
          </p:nvSpPr>
          <p:spPr bwMode="auto">
            <a:xfrm>
              <a:off x="4383099" y="4134053"/>
              <a:ext cx="828179" cy="308746"/>
            </a:xfrm>
            <a:prstGeom prst="roundRect">
              <a:avLst>
                <a:gd name="adj" fmla="val 50000"/>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Semibold"/>
                  <a:ea typeface="+mn-ea"/>
                  <a:cs typeface="+mn-cs"/>
                </a:rPr>
                <a:t>Azure-EP</a:t>
              </a:r>
            </a:p>
          </p:txBody>
        </p:sp>
      </p:grpSp>
      <p:grpSp>
        <p:nvGrpSpPr>
          <p:cNvPr id="132" name="Group 131" descr="Device. CPU, GPU, NPU.">
            <a:extLst>
              <a:ext uri="{FF2B5EF4-FFF2-40B4-BE49-F238E27FC236}">
                <a16:creationId xmlns:a16="http://schemas.microsoft.com/office/drawing/2014/main" id="{591B5168-122E-7062-F408-AFA619EE4C15}"/>
              </a:ext>
              <a:ext uri="{C183D7F6-B498-43B3-948B-1728B52AA6E4}">
                <adec:decorative xmlns:adec="http://schemas.microsoft.com/office/drawing/2017/decorative" val="0"/>
              </a:ext>
            </a:extLst>
          </p:cNvPr>
          <p:cNvGrpSpPr/>
          <p:nvPr/>
        </p:nvGrpSpPr>
        <p:grpSpPr>
          <a:xfrm>
            <a:off x="934924" y="5026230"/>
            <a:ext cx="2106991" cy="1242808"/>
            <a:chOff x="599644" y="5026230"/>
            <a:chExt cx="2106991" cy="1242808"/>
          </a:xfrm>
        </p:grpSpPr>
        <p:grpSp>
          <p:nvGrpSpPr>
            <p:cNvPr id="74" name="Group 73">
              <a:extLst>
                <a:ext uri="{FF2B5EF4-FFF2-40B4-BE49-F238E27FC236}">
                  <a16:creationId xmlns:a16="http://schemas.microsoft.com/office/drawing/2014/main" id="{3EBCFBB3-10DA-4F2A-5DE6-FD05764E61DD}"/>
                </a:ext>
              </a:extLst>
            </p:cNvPr>
            <p:cNvGrpSpPr/>
            <p:nvPr/>
          </p:nvGrpSpPr>
          <p:grpSpPr>
            <a:xfrm>
              <a:off x="599644" y="5026230"/>
              <a:ext cx="2106991" cy="1242808"/>
              <a:chOff x="6467475" y="4724198"/>
              <a:chExt cx="2392355" cy="1411130"/>
            </a:xfrm>
          </p:grpSpPr>
          <p:sp>
            <p:nvSpPr>
              <p:cNvPr id="123" name="Rounded Rectangle 5">
                <a:extLst>
                  <a:ext uri="{FF2B5EF4-FFF2-40B4-BE49-F238E27FC236}">
                    <a16:creationId xmlns:a16="http://schemas.microsoft.com/office/drawing/2014/main" id="{CC94AAB0-F35B-1487-0879-343DBDCF1B9A}"/>
                  </a:ext>
                  <a:ext uri="{C183D7F6-B498-43B3-948B-1728B52AA6E4}">
                    <adec:decorative xmlns:adec="http://schemas.microsoft.com/office/drawing/2017/decorative" val="1"/>
                  </a:ext>
                </a:extLst>
              </p:cNvPr>
              <p:cNvSpPr/>
              <p:nvPr/>
            </p:nvSpPr>
            <p:spPr bwMode="auto">
              <a:xfrm>
                <a:off x="6467475" y="4893475"/>
                <a:ext cx="2392355" cy="1241853"/>
              </a:xfrm>
              <a:prstGeom prst="roundRect">
                <a:avLst>
                  <a:gd name="adj" fmla="val 7416"/>
                </a:avLst>
              </a:prstGeom>
              <a:ln w="19050" cap="rnd">
                <a:gradFill flip="none" rotWithShape="1">
                  <a:gsLst>
                    <a:gs pos="0">
                      <a:srgbClr val="C03BC4"/>
                    </a:gs>
                    <a:gs pos="80000">
                      <a:srgbClr val="0078D4"/>
                    </a:gs>
                  </a:gsLst>
                  <a:path path="circle">
                    <a:fillToRect l="100000" t="100000"/>
                  </a:path>
                  <a:tileRect r="-100000" b="-100000"/>
                </a:gra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Segoe UI Semibold"/>
                  <a:ea typeface="+mn-ea"/>
                  <a:cs typeface="+mn-cs"/>
                </a:endParaRPr>
              </a:p>
            </p:txBody>
          </p:sp>
          <p:grpSp>
            <p:nvGrpSpPr>
              <p:cNvPr id="124" name="Group 123">
                <a:extLst>
                  <a:ext uri="{FF2B5EF4-FFF2-40B4-BE49-F238E27FC236}">
                    <a16:creationId xmlns:a16="http://schemas.microsoft.com/office/drawing/2014/main" id="{51C5840E-82C6-A899-4A6B-FC2A959094F8}"/>
                  </a:ext>
                </a:extLst>
              </p:cNvPr>
              <p:cNvGrpSpPr/>
              <p:nvPr/>
            </p:nvGrpSpPr>
            <p:grpSpPr>
              <a:xfrm>
                <a:off x="7077043" y="4724198"/>
                <a:ext cx="1173219" cy="307777"/>
                <a:chOff x="7077043" y="4724198"/>
                <a:chExt cx="1173219" cy="307777"/>
              </a:xfrm>
            </p:grpSpPr>
            <p:sp>
              <p:nvSpPr>
                <p:cNvPr id="125" name="Rectangle 124">
                  <a:extLst>
                    <a:ext uri="{FF2B5EF4-FFF2-40B4-BE49-F238E27FC236}">
                      <a16:creationId xmlns:a16="http://schemas.microsoft.com/office/drawing/2014/main" id="{F4CEE52F-26F7-C709-9054-725A3FAE0AF2}"/>
                    </a:ext>
                  </a:extLst>
                </p:cNvPr>
                <p:cNvSpPr/>
                <p:nvPr/>
              </p:nvSpPr>
              <p:spPr bwMode="auto">
                <a:xfrm>
                  <a:off x="7077043" y="4740825"/>
                  <a:ext cx="501755" cy="27490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rmAutofit fontScale="25000" lnSpcReduction="20000"/>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26" name="TextBox 125">
                  <a:extLst>
                    <a:ext uri="{FF2B5EF4-FFF2-40B4-BE49-F238E27FC236}">
                      <a16:creationId xmlns:a16="http://schemas.microsoft.com/office/drawing/2014/main" id="{0E11A809-8184-FB3E-E7C2-859121D4AA3F}"/>
                    </a:ext>
                    <a:ext uri="{C183D7F6-B498-43B3-948B-1728B52AA6E4}">
                      <adec:decorative xmlns:adec="http://schemas.microsoft.com/office/drawing/2017/decorative" val="1"/>
                    </a:ext>
                  </a:extLst>
                </p:cNvPr>
                <p:cNvSpPr txBox="1"/>
                <p:nvPr/>
              </p:nvSpPr>
              <p:spPr>
                <a:xfrm>
                  <a:off x="7478859" y="4724198"/>
                  <a:ext cx="771403" cy="307777"/>
                </a:xfrm>
                <a:prstGeom prst="rect">
                  <a:avLst/>
                </a:prstGeom>
                <a:solidFill>
                  <a:schemeClr val="bg1"/>
                </a:solidFill>
              </p:spPr>
              <p:txBody>
                <a:bodyPr wrap="square">
                  <a:normAutofit fontScale="85000" lnSpcReduction="100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Device</a:t>
                  </a:r>
                </a:p>
              </p:txBody>
            </p:sp>
          </p:grpSp>
        </p:grpSp>
        <p:sp>
          <p:nvSpPr>
            <p:cNvPr id="77" name="Graphic 50">
              <a:extLst>
                <a:ext uri="{FF2B5EF4-FFF2-40B4-BE49-F238E27FC236}">
                  <a16:creationId xmlns:a16="http://schemas.microsoft.com/office/drawing/2014/main" id="{124ACE22-1AC5-2BCD-2A3D-CE791A4F5286}"/>
                </a:ext>
                <a:ext uri="{C183D7F6-B498-43B3-948B-1728B52AA6E4}">
                  <adec:decorative xmlns:adec="http://schemas.microsoft.com/office/drawing/2017/decorative" val="1"/>
                </a:ext>
              </a:extLst>
            </p:cNvPr>
            <p:cNvSpPr/>
            <p:nvPr/>
          </p:nvSpPr>
          <p:spPr>
            <a:xfrm>
              <a:off x="1234390" y="5061499"/>
              <a:ext cx="283833" cy="238507"/>
            </a:xfrm>
            <a:custGeom>
              <a:avLst/>
              <a:gdLst>
                <a:gd name="connsiteX0" fmla="*/ 14001 w 343598"/>
                <a:gd name="connsiteY0" fmla="*/ 288729 h 288728"/>
                <a:gd name="connsiteX1" fmla="*/ 3973 w 343598"/>
                <a:gd name="connsiteY1" fmla="*/ 284755 h 288728"/>
                <a:gd name="connsiteX2" fmla="*/ 0 w 343598"/>
                <a:gd name="connsiteY2" fmla="*/ 274727 h 288728"/>
                <a:gd name="connsiteX3" fmla="*/ 3973 w 343598"/>
                <a:gd name="connsiteY3" fmla="*/ 265078 h 288728"/>
                <a:gd name="connsiteX4" fmla="*/ 14001 w 343598"/>
                <a:gd name="connsiteY4" fmla="*/ 261105 h 288728"/>
                <a:gd name="connsiteX5" fmla="*/ 329976 w 343598"/>
                <a:gd name="connsiteY5" fmla="*/ 261105 h 288728"/>
                <a:gd name="connsiteX6" fmla="*/ 339625 w 343598"/>
                <a:gd name="connsiteY6" fmla="*/ 265078 h 288728"/>
                <a:gd name="connsiteX7" fmla="*/ 343599 w 343598"/>
                <a:gd name="connsiteY7" fmla="*/ 274727 h 288728"/>
                <a:gd name="connsiteX8" fmla="*/ 339625 w 343598"/>
                <a:gd name="connsiteY8" fmla="*/ 284755 h 288728"/>
                <a:gd name="connsiteX9" fmla="*/ 329976 w 343598"/>
                <a:gd name="connsiteY9" fmla="*/ 288729 h 288728"/>
                <a:gd name="connsiteX10" fmla="*/ 14001 w 343598"/>
                <a:gd name="connsiteY10" fmla="*/ 288729 h 288728"/>
                <a:gd name="connsiteX11" fmla="*/ 42004 w 343598"/>
                <a:gd name="connsiteY11" fmla="*/ 238400 h 288728"/>
                <a:gd name="connsiteX12" fmla="*/ 22757 w 343598"/>
                <a:gd name="connsiteY12" fmla="*/ 230023 h 288728"/>
                <a:gd name="connsiteX13" fmla="*/ 14380 w 343598"/>
                <a:gd name="connsiteY13" fmla="*/ 210776 h 288728"/>
                <a:gd name="connsiteX14" fmla="*/ 14380 w 343598"/>
                <a:gd name="connsiteY14" fmla="*/ 27624 h 288728"/>
                <a:gd name="connsiteX15" fmla="*/ 22757 w 343598"/>
                <a:gd name="connsiteY15" fmla="*/ 8377 h 288728"/>
                <a:gd name="connsiteX16" fmla="*/ 42004 w 343598"/>
                <a:gd name="connsiteY16" fmla="*/ 0 h 288728"/>
                <a:gd name="connsiteX17" fmla="*/ 301595 w 343598"/>
                <a:gd name="connsiteY17" fmla="*/ 0 h 288728"/>
                <a:gd name="connsiteX18" fmla="*/ 320842 w 343598"/>
                <a:gd name="connsiteY18" fmla="*/ 8377 h 288728"/>
                <a:gd name="connsiteX19" fmla="*/ 329219 w 343598"/>
                <a:gd name="connsiteY19" fmla="*/ 27624 h 288728"/>
                <a:gd name="connsiteX20" fmla="*/ 329219 w 343598"/>
                <a:gd name="connsiteY20" fmla="*/ 210776 h 288728"/>
                <a:gd name="connsiteX21" fmla="*/ 320842 w 343598"/>
                <a:gd name="connsiteY21" fmla="*/ 230023 h 288728"/>
                <a:gd name="connsiteX22" fmla="*/ 301595 w 343598"/>
                <a:gd name="connsiteY22" fmla="*/ 238400 h 288728"/>
                <a:gd name="connsiteX23" fmla="*/ 42004 w 343598"/>
                <a:gd name="connsiteY23" fmla="*/ 238400 h 288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43598" h="288728">
                  <a:moveTo>
                    <a:pt x="14001" y="288729"/>
                  </a:moveTo>
                  <a:cubicBezTo>
                    <a:pt x="9965" y="288729"/>
                    <a:pt x="6622" y="287404"/>
                    <a:pt x="3973" y="284755"/>
                  </a:cubicBezTo>
                  <a:cubicBezTo>
                    <a:pt x="1324" y="282107"/>
                    <a:pt x="0" y="278764"/>
                    <a:pt x="0" y="274727"/>
                  </a:cubicBezTo>
                  <a:cubicBezTo>
                    <a:pt x="0" y="270943"/>
                    <a:pt x="1324" y="267727"/>
                    <a:pt x="3973" y="265078"/>
                  </a:cubicBezTo>
                  <a:cubicBezTo>
                    <a:pt x="6622" y="262429"/>
                    <a:pt x="9965" y="261105"/>
                    <a:pt x="14001" y="261105"/>
                  </a:cubicBezTo>
                  <a:lnTo>
                    <a:pt x="329976" y="261105"/>
                  </a:lnTo>
                  <a:cubicBezTo>
                    <a:pt x="333760" y="261105"/>
                    <a:pt x="336976" y="262429"/>
                    <a:pt x="339625" y="265078"/>
                  </a:cubicBezTo>
                  <a:cubicBezTo>
                    <a:pt x="342274" y="267727"/>
                    <a:pt x="343599" y="270943"/>
                    <a:pt x="343599" y="274727"/>
                  </a:cubicBezTo>
                  <a:cubicBezTo>
                    <a:pt x="343599" y="278764"/>
                    <a:pt x="342274" y="282107"/>
                    <a:pt x="339625" y="284755"/>
                  </a:cubicBezTo>
                  <a:cubicBezTo>
                    <a:pt x="336976" y="287404"/>
                    <a:pt x="333760" y="288729"/>
                    <a:pt x="329976" y="288729"/>
                  </a:cubicBezTo>
                  <a:lnTo>
                    <a:pt x="14001" y="288729"/>
                  </a:lnTo>
                  <a:close/>
                  <a:moveTo>
                    <a:pt x="42004" y="238400"/>
                  </a:moveTo>
                  <a:cubicBezTo>
                    <a:pt x="34757" y="238400"/>
                    <a:pt x="28342" y="235608"/>
                    <a:pt x="22757" y="230023"/>
                  </a:cubicBezTo>
                  <a:cubicBezTo>
                    <a:pt x="17172" y="224438"/>
                    <a:pt x="14380" y="218022"/>
                    <a:pt x="14380" y="210776"/>
                  </a:cubicBezTo>
                  <a:lnTo>
                    <a:pt x="14380" y="27624"/>
                  </a:lnTo>
                  <a:cubicBezTo>
                    <a:pt x="14380" y="20378"/>
                    <a:pt x="17172" y="13962"/>
                    <a:pt x="22757" y="8377"/>
                  </a:cubicBezTo>
                  <a:cubicBezTo>
                    <a:pt x="28342" y="2792"/>
                    <a:pt x="34757" y="0"/>
                    <a:pt x="42004" y="0"/>
                  </a:cubicBezTo>
                  <a:lnTo>
                    <a:pt x="301595" y="0"/>
                  </a:lnTo>
                  <a:cubicBezTo>
                    <a:pt x="308841" y="0"/>
                    <a:pt x="315257" y="2792"/>
                    <a:pt x="320842" y="8377"/>
                  </a:cubicBezTo>
                  <a:cubicBezTo>
                    <a:pt x="326427" y="13962"/>
                    <a:pt x="329219" y="20378"/>
                    <a:pt x="329219" y="27624"/>
                  </a:cubicBezTo>
                  <a:lnTo>
                    <a:pt x="329219" y="210776"/>
                  </a:lnTo>
                  <a:cubicBezTo>
                    <a:pt x="329219" y="218022"/>
                    <a:pt x="326427" y="224438"/>
                    <a:pt x="320842" y="230023"/>
                  </a:cubicBezTo>
                  <a:cubicBezTo>
                    <a:pt x="315257" y="235608"/>
                    <a:pt x="308841" y="238400"/>
                    <a:pt x="301595" y="238400"/>
                  </a:cubicBezTo>
                  <a:lnTo>
                    <a:pt x="42004" y="238400"/>
                  </a:lnTo>
                  <a:close/>
                </a:path>
              </a:pathLst>
            </a:cu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Segoe UI Semibold"/>
                <a:ea typeface="+mn-ea"/>
                <a:cs typeface="+mn-cs"/>
              </a:endParaRPr>
            </a:p>
          </p:txBody>
        </p:sp>
        <p:grpSp>
          <p:nvGrpSpPr>
            <p:cNvPr id="106" name="Group 105">
              <a:extLst>
                <a:ext uri="{FF2B5EF4-FFF2-40B4-BE49-F238E27FC236}">
                  <a16:creationId xmlns:a16="http://schemas.microsoft.com/office/drawing/2014/main" id="{42D09789-A59A-275B-7A38-D70B52F902C2}"/>
                </a:ext>
              </a:extLst>
            </p:cNvPr>
            <p:cNvGrpSpPr/>
            <p:nvPr/>
          </p:nvGrpSpPr>
          <p:grpSpPr>
            <a:xfrm>
              <a:off x="715044" y="5486931"/>
              <a:ext cx="568124" cy="635448"/>
              <a:chOff x="6822531" y="5216359"/>
              <a:chExt cx="645069" cy="721511"/>
            </a:xfrm>
          </p:grpSpPr>
          <p:sp>
            <p:nvSpPr>
              <p:cNvPr id="111" name="TextBox 110">
                <a:extLst>
                  <a:ext uri="{FF2B5EF4-FFF2-40B4-BE49-F238E27FC236}">
                    <a16:creationId xmlns:a16="http://schemas.microsoft.com/office/drawing/2014/main" id="{FEDE0C1A-6349-5CEF-36CB-FF7B87226205}"/>
                  </a:ext>
                  <a:ext uri="{C183D7F6-B498-43B3-948B-1728B52AA6E4}">
                    <adec:decorative xmlns:adec="http://schemas.microsoft.com/office/drawing/2017/decorative" val="1"/>
                  </a:ext>
                </a:extLst>
              </p:cNvPr>
              <p:cNvSpPr txBox="1"/>
              <p:nvPr/>
            </p:nvSpPr>
            <p:spPr>
              <a:xfrm>
                <a:off x="6822531" y="5630093"/>
                <a:ext cx="645069" cy="307777"/>
              </a:xfrm>
              <a:prstGeom prst="rect">
                <a:avLst/>
              </a:prstGeom>
              <a:noFill/>
            </p:spPr>
            <p:txBody>
              <a:bodyPr wrap="square" lIns="0" rIns="0">
                <a:normAutofit fontScale="92500" lnSpcReduction="100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CPU</a:t>
                </a:r>
              </a:p>
            </p:txBody>
          </p:sp>
          <p:sp>
            <p:nvSpPr>
              <p:cNvPr id="112" name="Graphic 92">
                <a:extLst>
                  <a:ext uri="{FF2B5EF4-FFF2-40B4-BE49-F238E27FC236}">
                    <a16:creationId xmlns:a16="http://schemas.microsoft.com/office/drawing/2014/main" id="{2A108FEE-F5F6-3E9A-9F6D-E68563B43068}"/>
                  </a:ext>
                  <a:ext uri="{C183D7F6-B498-43B3-948B-1728B52AA6E4}">
                    <adec:decorative xmlns:adec="http://schemas.microsoft.com/office/drawing/2017/decorative" val="1"/>
                  </a:ext>
                </a:extLst>
              </p:cNvPr>
              <p:cNvSpPr/>
              <p:nvPr/>
            </p:nvSpPr>
            <p:spPr>
              <a:xfrm>
                <a:off x="6977740" y="5216359"/>
                <a:ext cx="334651" cy="334651"/>
              </a:xfrm>
              <a:custGeom>
                <a:avLst/>
                <a:gdLst>
                  <a:gd name="connsiteX0" fmla="*/ 132192 w 334651"/>
                  <a:gd name="connsiteY0" fmla="*/ 218270 h 334651"/>
                  <a:gd name="connsiteX1" fmla="*/ 120927 w 334651"/>
                  <a:gd name="connsiteY1" fmla="*/ 213725 h 334651"/>
                  <a:gd name="connsiteX2" fmla="*/ 116381 w 334651"/>
                  <a:gd name="connsiteY2" fmla="*/ 202460 h 334651"/>
                  <a:gd name="connsiteX3" fmla="*/ 116381 w 334651"/>
                  <a:gd name="connsiteY3" fmla="*/ 132631 h 334651"/>
                  <a:gd name="connsiteX4" fmla="*/ 120927 w 334651"/>
                  <a:gd name="connsiteY4" fmla="*/ 121366 h 334651"/>
                  <a:gd name="connsiteX5" fmla="*/ 132192 w 334651"/>
                  <a:gd name="connsiteY5" fmla="*/ 116821 h 334651"/>
                  <a:gd name="connsiteX6" fmla="*/ 202021 w 334651"/>
                  <a:gd name="connsiteY6" fmla="*/ 116821 h 334651"/>
                  <a:gd name="connsiteX7" fmla="*/ 213285 w 334651"/>
                  <a:gd name="connsiteY7" fmla="*/ 121366 h 334651"/>
                  <a:gd name="connsiteX8" fmla="*/ 217831 w 334651"/>
                  <a:gd name="connsiteY8" fmla="*/ 132631 h 334651"/>
                  <a:gd name="connsiteX9" fmla="*/ 217831 w 334651"/>
                  <a:gd name="connsiteY9" fmla="*/ 202460 h 334651"/>
                  <a:gd name="connsiteX10" fmla="*/ 213285 w 334651"/>
                  <a:gd name="connsiteY10" fmla="*/ 213725 h 334651"/>
                  <a:gd name="connsiteX11" fmla="*/ 202021 w 334651"/>
                  <a:gd name="connsiteY11" fmla="*/ 218270 h 334651"/>
                  <a:gd name="connsiteX12" fmla="*/ 132192 w 334651"/>
                  <a:gd name="connsiteY12" fmla="*/ 218270 h 334651"/>
                  <a:gd name="connsiteX13" fmla="*/ 127584 w 334651"/>
                  <a:gd name="connsiteY13" fmla="*/ 334651 h 334651"/>
                  <a:gd name="connsiteX14" fmla="*/ 116243 w 334651"/>
                  <a:gd name="connsiteY14" fmla="*/ 329985 h 334651"/>
                  <a:gd name="connsiteX15" fmla="*/ 111550 w 334651"/>
                  <a:gd name="connsiteY15" fmla="*/ 318402 h 334651"/>
                  <a:gd name="connsiteX16" fmla="*/ 111550 w 334651"/>
                  <a:gd name="connsiteY16" fmla="*/ 296882 h 334651"/>
                  <a:gd name="connsiteX17" fmla="*/ 69829 w 334651"/>
                  <a:gd name="connsiteY17" fmla="*/ 296882 h 334651"/>
                  <a:gd name="connsiteX18" fmla="*/ 47491 w 334651"/>
                  <a:gd name="connsiteY18" fmla="*/ 287160 h 334651"/>
                  <a:gd name="connsiteX19" fmla="*/ 37769 w 334651"/>
                  <a:gd name="connsiteY19" fmla="*/ 264823 h 334651"/>
                  <a:gd name="connsiteX20" fmla="*/ 37769 w 334651"/>
                  <a:gd name="connsiteY20" fmla="*/ 223101 h 334651"/>
                  <a:gd name="connsiteX21" fmla="*/ 16249 w 334651"/>
                  <a:gd name="connsiteY21" fmla="*/ 223101 h 334651"/>
                  <a:gd name="connsiteX22" fmla="*/ 4666 w 334651"/>
                  <a:gd name="connsiteY22" fmla="*/ 218331 h 334651"/>
                  <a:gd name="connsiteX23" fmla="*/ 0 w 334651"/>
                  <a:gd name="connsiteY23" fmla="*/ 206913 h 334651"/>
                  <a:gd name="connsiteX24" fmla="*/ 4666 w 334651"/>
                  <a:gd name="connsiteY24" fmla="*/ 195652 h 334651"/>
                  <a:gd name="connsiteX25" fmla="*/ 16249 w 334651"/>
                  <a:gd name="connsiteY25" fmla="*/ 191041 h 334651"/>
                  <a:gd name="connsiteX26" fmla="*/ 37769 w 334651"/>
                  <a:gd name="connsiteY26" fmla="*/ 191041 h 334651"/>
                  <a:gd name="connsiteX27" fmla="*/ 37769 w 334651"/>
                  <a:gd name="connsiteY27" fmla="*/ 141854 h 334651"/>
                  <a:gd name="connsiteX28" fmla="*/ 16249 w 334651"/>
                  <a:gd name="connsiteY28" fmla="*/ 141854 h 334651"/>
                  <a:gd name="connsiteX29" fmla="*/ 4666 w 334651"/>
                  <a:gd name="connsiteY29" fmla="*/ 137084 h 334651"/>
                  <a:gd name="connsiteX30" fmla="*/ 0 w 334651"/>
                  <a:gd name="connsiteY30" fmla="*/ 125666 h 334651"/>
                  <a:gd name="connsiteX31" fmla="*/ 4666 w 334651"/>
                  <a:gd name="connsiteY31" fmla="*/ 114405 h 334651"/>
                  <a:gd name="connsiteX32" fmla="*/ 16249 w 334651"/>
                  <a:gd name="connsiteY32" fmla="*/ 109794 h 334651"/>
                  <a:gd name="connsiteX33" fmla="*/ 37769 w 334651"/>
                  <a:gd name="connsiteY33" fmla="*/ 109794 h 334651"/>
                  <a:gd name="connsiteX34" fmla="*/ 37769 w 334651"/>
                  <a:gd name="connsiteY34" fmla="*/ 68072 h 334651"/>
                  <a:gd name="connsiteX35" fmla="*/ 47491 w 334651"/>
                  <a:gd name="connsiteY35" fmla="*/ 45735 h 334651"/>
                  <a:gd name="connsiteX36" fmla="*/ 69829 w 334651"/>
                  <a:gd name="connsiteY36" fmla="*/ 36012 h 334651"/>
                  <a:gd name="connsiteX37" fmla="*/ 111550 w 334651"/>
                  <a:gd name="connsiteY37" fmla="*/ 36012 h 334651"/>
                  <a:gd name="connsiteX38" fmla="*/ 111550 w 334651"/>
                  <a:gd name="connsiteY38" fmla="*/ 15810 h 334651"/>
                  <a:gd name="connsiteX39" fmla="*/ 116320 w 334651"/>
                  <a:gd name="connsiteY39" fmla="*/ 4661 h 334651"/>
                  <a:gd name="connsiteX40" fmla="*/ 127738 w 334651"/>
                  <a:gd name="connsiteY40" fmla="*/ 0 h 334651"/>
                  <a:gd name="connsiteX41" fmla="*/ 138999 w 334651"/>
                  <a:gd name="connsiteY41" fmla="*/ 4661 h 334651"/>
                  <a:gd name="connsiteX42" fmla="*/ 143610 w 334651"/>
                  <a:gd name="connsiteY42" fmla="*/ 15810 h 334651"/>
                  <a:gd name="connsiteX43" fmla="*/ 143610 w 334651"/>
                  <a:gd name="connsiteY43" fmla="*/ 36012 h 334651"/>
                  <a:gd name="connsiteX44" fmla="*/ 192798 w 334651"/>
                  <a:gd name="connsiteY44" fmla="*/ 36012 h 334651"/>
                  <a:gd name="connsiteX45" fmla="*/ 192798 w 334651"/>
                  <a:gd name="connsiteY45" fmla="*/ 15810 h 334651"/>
                  <a:gd name="connsiteX46" fmla="*/ 197567 w 334651"/>
                  <a:gd name="connsiteY46" fmla="*/ 4661 h 334651"/>
                  <a:gd name="connsiteX47" fmla="*/ 208986 w 334651"/>
                  <a:gd name="connsiteY47" fmla="*/ 0 h 334651"/>
                  <a:gd name="connsiteX48" fmla="*/ 220246 w 334651"/>
                  <a:gd name="connsiteY48" fmla="*/ 4661 h 334651"/>
                  <a:gd name="connsiteX49" fmla="*/ 224858 w 334651"/>
                  <a:gd name="connsiteY49" fmla="*/ 15810 h 334651"/>
                  <a:gd name="connsiteX50" fmla="*/ 224858 w 334651"/>
                  <a:gd name="connsiteY50" fmla="*/ 36012 h 334651"/>
                  <a:gd name="connsiteX51" fmla="*/ 266579 w 334651"/>
                  <a:gd name="connsiteY51" fmla="*/ 36012 h 334651"/>
                  <a:gd name="connsiteX52" fmla="*/ 288917 w 334651"/>
                  <a:gd name="connsiteY52" fmla="*/ 45735 h 334651"/>
                  <a:gd name="connsiteX53" fmla="*/ 298639 w 334651"/>
                  <a:gd name="connsiteY53" fmla="*/ 68072 h 334651"/>
                  <a:gd name="connsiteX54" fmla="*/ 298639 w 334651"/>
                  <a:gd name="connsiteY54" fmla="*/ 109794 h 334651"/>
                  <a:gd name="connsiteX55" fmla="*/ 318841 w 334651"/>
                  <a:gd name="connsiteY55" fmla="*/ 109794 h 334651"/>
                  <a:gd name="connsiteX56" fmla="*/ 329991 w 334651"/>
                  <a:gd name="connsiteY56" fmla="*/ 114482 h 334651"/>
                  <a:gd name="connsiteX57" fmla="*/ 334651 w 334651"/>
                  <a:gd name="connsiteY57" fmla="*/ 125820 h 334651"/>
                  <a:gd name="connsiteX58" fmla="*/ 329991 w 334651"/>
                  <a:gd name="connsiteY58" fmla="*/ 137161 h 334651"/>
                  <a:gd name="connsiteX59" fmla="*/ 318841 w 334651"/>
                  <a:gd name="connsiteY59" fmla="*/ 141854 h 334651"/>
                  <a:gd name="connsiteX60" fmla="*/ 298639 w 334651"/>
                  <a:gd name="connsiteY60" fmla="*/ 141854 h 334651"/>
                  <a:gd name="connsiteX61" fmla="*/ 298639 w 334651"/>
                  <a:gd name="connsiteY61" fmla="*/ 191041 h 334651"/>
                  <a:gd name="connsiteX62" fmla="*/ 318841 w 334651"/>
                  <a:gd name="connsiteY62" fmla="*/ 191041 h 334651"/>
                  <a:gd name="connsiteX63" fmla="*/ 329991 w 334651"/>
                  <a:gd name="connsiteY63" fmla="*/ 195729 h 334651"/>
                  <a:gd name="connsiteX64" fmla="*/ 334651 w 334651"/>
                  <a:gd name="connsiteY64" fmla="*/ 207067 h 334651"/>
                  <a:gd name="connsiteX65" fmla="*/ 329991 w 334651"/>
                  <a:gd name="connsiteY65" fmla="*/ 218409 h 334651"/>
                  <a:gd name="connsiteX66" fmla="*/ 318841 w 334651"/>
                  <a:gd name="connsiteY66" fmla="*/ 223101 h 334651"/>
                  <a:gd name="connsiteX67" fmla="*/ 298639 w 334651"/>
                  <a:gd name="connsiteY67" fmla="*/ 223101 h 334651"/>
                  <a:gd name="connsiteX68" fmla="*/ 298639 w 334651"/>
                  <a:gd name="connsiteY68" fmla="*/ 264823 h 334651"/>
                  <a:gd name="connsiteX69" fmla="*/ 288917 w 334651"/>
                  <a:gd name="connsiteY69" fmla="*/ 287160 h 334651"/>
                  <a:gd name="connsiteX70" fmla="*/ 266579 w 334651"/>
                  <a:gd name="connsiteY70" fmla="*/ 296882 h 334651"/>
                  <a:gd name="connsiteX71" fmla="*/ 224858 w 334651"/>
                  <a:gd name="connsiteY71" fmla="*/ 296882 h 334651"/>
                  <a:gd name="connsiteX72" fmla="*/ 224858 w 334651"/>
                  <a:gd name="connsiteY72" fmla="*/ 318402 h 334651"/>
                  <a:gd name="connsiteX73" fmla="*/ 220169 w 334651"/>
                  <a:gd name="connsiteY73" fmla="*/ 329985 h 334651"/>
                  <a:gd name="connsiteX74" fmla="*/ 208832 w 334651"/>
                  <a:gd name="connsiteY74" fmla="*/ 334651 h 334651"/>
                  <a:gd name="connsiteX75" fmla="*/ 197490 w 334651"/>
                  <a:gd name="connsiteY75" fmla="*/ 329985 h 334651"/>
                  <a:gd name="connsiteX76" fmla="*/ 192798 w 334651"/>
                  <a:gd name="connsiteY76" fmla="*/ 318402 h 334651"/>
                  <a:gd name="connsiteX77" fmla="*/ 192798 w 334651"/>
                  <a:gd name="connsiteY77" fmla="*/ 296882 h 334651"/>
                  <a:gd name="connsiteX78" fmla="*/ 143610 w 334651"/>
                  <a:gd name="connsiteY78" fmla="*/ 296882 h 334651"/>
                  <a:gd name="connsiteX79" fmla="*/ 143610 w 334651"/>
                  <a:gd name="connsiteY79" fmla="*/ 318402 h 334651"/>
                  <a:gd name="connsiteX80" fmla="*/ 138922 w 334651"/>
                  <a:gd name="connsiteY80" fmla="*/ 329985 h 334651"/>
                  <a:gd name="connsiteX81" fmla="*/ 127584 w 334651"/>
                  <a:gd name="connsiteY81" fmla="*/ 334651 h 334651"/>
                  <a:gd name="connsiteX82" fmla="*/ 69829 w 334651"/>
                  <a:gd name="connsiteY82" fmla="*/ 264823 h 334651"/>
                  <a:gd name="connsiteX83" fmla="*/ 266579 w 334651"/>
                  <a:gd name="connsiteY83" fmla="*/ 264823 h 334651"/>
                  <a:gd name="connsiteX84" fmla="*/ 266579 w 334651"/>
                  <a:gd name="connsiteY84" fmla="*/ 68072 h 334651"/>
                  <a:gd name="connsiteX85" fmla="*/ 69829 w 334651"/>
                  <a:gd name="connsiteY85" fmla="*/ 68072 h 334651"/>
                  <a:gd name="connsiteX86" fmla="*/ 69829 w 334651"/>
                  <a:gd name="connsiteY86" fmla="*/ 264823 h 334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334651" h="334651">
                    <a:moveTo>
                      <a:pt x="132192" y="218270"/>
                    </a:moveTo>
                    <a:cubicBezTo>
                      <a:pt x="127712" y="218270"/>
                      <a:pt x="123957" y="216755"/>
                      <a:pt x="120927" y="213725"/>
                    </a:cubicBezTo>
                    <a:cubicBezTo>
                      <a:pt x="117897" y="210694"/>
                      <a:pt x="116381" y="206939"/>
                      <a:pt x="116381" y="202460"/>
                    </a:cubicBezTo>
                    <a:lnTo>
                      <a:pt x="116381" y="132631"/>
                    </a:lnTo>
                    <a:cubicBezTo>
                      <a:pt x="116381" y="128151"/>
                      <a:pt x="117897" y="124396"/>
                      <a:pt x="120927" y="121366"/>
                    </a:cubicBezTo>
                    <a:cubicBezTo>
                      <a:pt x="123957" y="118336"/>
                      <a:pt x="127712" y="116821"/>
                      <a:pt x="132192" y="116821"/>
                    </a:cubicBezTo>
                    <a:lnTo>
                      <a:pt x="202021" y="116821"/>
                    </a:lnTo>
                    <a:cubicBezTo>
                      <a:pt x="206500" y="116821"/>
                      <a:pt x="210255" y="118336"/>
                      <a:pt x="213285" y="121366"/>
                    </a:cubicBezTo>
                    <a:cubicBezTo>
                      <a:pt x="216316" y="124396"/>
                      <a:pt x="217831" y="128151"/>
                      <a:pt x="217831" y="132631"/>
                    </a:cubicBezTo>
                    <a:lnTo>
                      <a:pt x="217831" y="202460"/>
                    </a:lnTo>
                    <a:cubicBezTo>
                      <a:pt x="217831" y="206939"/>
                      <a:pt x="216316" y="210694"/>
                      <a:pt x="213285" y="213725"/>
                    </a:cubicBezTo>
                    <a:cubicBezTo>
                      <a:pt x="210255" y="216755"/>
                      <a:pt x="206500" y="218270"/>
                      <a:pt x="202021" y="218270"/>
                    </a:cubicBezTo>
                    <a:lnTo>
                      <a:pt x="132192" y="218270"/>
                    </a:lnTo>
                    <a:close/>
                    <a:moveTo>
                      <a:pt x="127584" y="334651"/>
                    </a:moveTo>
                    <a:cubicBezTo>
                      <a:pt x="123151" y="334651"/>
                      <a:pt x="119371" y="333096"/>
                      <a:pt x="116243" y="329985"/>
                    </a:cubicBezTo>
                    <a:cubicBezTo>
                      <a:pt x="113114" y="326874"/>
                      <a:pt x="111550" y="323013"/>
                      <a:pt x="111550" y="318402"/>
                    </a:cubicBezTo>
                    <a:lnTo>
                      <a:pt x="111550" y="296882"/>
                    </a:lnTo>
                    <a:lnTo>
                      <a:pt x="69829" y="296882"/>
                    </a:lnTo>
                    <a:cubicBezTo>
                      <a:pt x="61419" y="296882"/>
                      <a:pt x="53973" y="293642"/>
                      <a:pt x="47491" y="287160"/>
                    </a:cubicBezTo>
                    <a:cubicBezTo>
                      <a:pt x="41010" y="280679"/>
                      <a:pt x="37769" y="273233"/>
                      <a:pt x="37769" y="264823"/>
                    </a:cubicBezTo>
                    <a:lnTo>
                      <a:pt x="37769" y="223101"/>
                    </a:lnTo>
                    <a:lnTo>
                      <a:pt x="16249" y="223101"/>
                    </a:lnTo>
                    <a:cubicBezTo>
                      <a:pt x="11638" y="223101"/>
                      <a:pt x="7777" y="221511"/>
                      <a:pt x="4666" y="218331"/>
                    </a:cubicBezTo>
                    <a:cubicBezTo>
                      <a:pt x="1556" y="215152"/>
                      <a:pt x="0" y="211346"/>
                      <a:pt x="0" y="206913"/>
                    </a:cubicBezTo>
                    <a:cubicBezTo>
                      <a:pt x="0" y="202480"/>
                      <a:pt x="1556" y="198727"/>
                      <a:pt x="4666" y="195652"/>
                    </a:cubicBezTo>
                    <a:cubicBezTo>
                      <a:pt x="7777" y="192578"/>
                      <a:pt x="11638" y="191041"/>
                      <a:pt x="16249" y="191041"/>
                    </a:cubicBezTo>
                    <a:lnTo>
                      <a:pt x="37769" y="191041"/>
                    </a:lnTo>
                    <a:lnTo>
                      <a:pt x="37769" y="141854"/>
                    </a:lnTo>
                    <a:lnTo>
                      <a:pt x="16249" y="141854"/>
                    </a:lnTo>
                    <a:cubicBezTo>
                      <a:pt x="11638" y="141854"/>
                      <a:pt x="7777" y="140264"/>
                      <a:pt x="4666" y="137084"/>
                    </a:cubicBezTo>
                    <a:cubicBezTo>
                      <a:pt x="1556" y="133905"/>
                      <a:pt x="0" y="130099"/>
                      <a:pt x="0" y="125666"/>
                    </a:cubicBezTo>
                    <a:cubicBezTo>
                      <a:pt x="0" y="121233"/>
                      <a:pt x="1556" y="117479"/>
                      <a:pt x="4666" y="114405"/>
                    </a:cubicBezTo>
                    <a:cubicBezTo>
                      <a:pt x="7777" y="111331"/>
                      <a:pt x="11638" y="109794"/>
                      <a:pt x="16249" y="109794"/>
                    </a:cubicBezTo>
                    <a:lnTo>
                      <a:pt x="37769" y="109794"/>
                    </a:lnTo>
                    <a:lnTo>
                      <a:pt x="37769" y="68072"/>
                    </a:lnTo>
                    <a:cubicBezTo>
                      <a:pt x="37769" y="59662"/>
                      <a:pt x="41010" y="52216"/>
                      <a:pt x="47491" y="45735"/>
                    </a:cubicBezTo>
                    <a:cubicBezTo>
                      <a:pt x="53973" y="39253"/>
                      <a:pt x="61419" y="36012"/>
                      <a:pt x="69829" y="36012"/>
                    </a:cubicBezTo>
                    <a:lnTo>
                      <a:pt x="111550" y="36012"/>
                    </a:lnTo>
                    <a:lnTo>
                      <a:pt x="111550" y="15810"/>
                    </a:lnTo>
                    <a:cubicBezTo>
                      <a:pt x="111550" y="11484"/>
                      <a:pt x="113140" y="7768"/>
                      <a:pt x="116320" y="4661"/>
                    </a:cubicBezTo>
                    <a:cubicBezTo>
                      <a:pt x="119499" y="1553"/>
                      <a:pt x="123305" y="0"/>
                      <a:pt x="127738" y="0"/>
                    </a:cubicBezTo>
                    <a:cubicBezTo>
                      <a:pt x="132171" y="0"/>
                      <a:pt x="135925" y="1553"/>
                      <a:pt x="138999" y="4661"/>
                    </a:cubicBezTo>
                    <a:cubicBezTo>
                      <a:pt x="142073" y="7768"/>
                      <a:pt x="143610" y="11484"/>
                      <a:pt x="143610" y="15810"/>
                    </a:cubicBezTo>
                    <a:lnTo>
                      <a:pt x="143610" y="36012"/>
                    </a:lnTo>
                    <a:lnTo>
                      <a:pt x="192798" y="36012"/>
                    </a:lnTo>
                    <a:lnTo>
                      <a:pt x="192798" y="15810"/>
                    </a:lnTo>
                    <a:cubicBezTo>
                      <a:pt x="192798" y="11484"/>
                      <a:pt x="194388" y="7768"/>
                      <a:pt x="197567" y="4661"/>
                    </a:cubicBezTo>
                    <a:cubicBezTo>
                      <a:pt x="200746" y="1553"/>
                      <a:pt x="204553" y="0"/>
                      <a:pt x="208986" y="0"/>
                    </a:cubicBezTo>
                    <a:cubicBezTo>
                      <a:pt x="213418" y="0"/>
                      <a:pt x="217172" y="1553"/>
                      <a:pt x="220246" y="4661"/>
                    </a:cubicBezTo>
                    <a:cubicBezTo>
                      <a:pt x="223320" y="7768"/>
                      <a:pt x="224858" y="11484"/>
                      <a:pt x="224858" y="15810"/>
                    </a:cubicBezTo>
                    <a:lnTo>
                      <a:pt x="224858" y="36012"/>
                    </a:lnTo>
                    <a:lnTo>
                      <a:pt x="266579" y="36012"/>
                    </a:lnTo>
                    <a:cubicBezTo>
                      <a:pt x="274989" y="36012"/>
                      <a:pt x="282435" y="39253"/>
                      <a:pt x="288917" y="45735"/>
                    </a:cubicBezTo>
                    <a:cubicBezTo>
                      <a:pt x="295398" y="52216"/>
                      <a:pt x="298639" y="59662"/>
                      <a:pt x="298639" y="68072"/>
                    </a:cubicBezTo>
                    <a:lnTo>
                      <a:pt x="298639" y="109794"/>
                    </a:lnTo>
                    <a:lnTo>
                      <a:pt x="318841" y="109794"/>
                    </a:lnTo>
                    <a:cubicBezTo>
                      <a:pt x="323167" y="109794"/>
                      <a:pt x="326884" y="111356"/>
                      <a:pt x="329991" y="114482"/>
                    </a:cubicBezTo>
                    <a:cubicBezTo>
                      <a:pt x="333098" y="117608"/>
                      <a:pt x="334651" y="121387"/>
                      <a:pt x="334651" y="125820"/>
                    </a:cubicBezTo>
                    <a:cubicBezTo>
                      <a:pt x="334651" y="130253"/>
                      <a:pt x="333098" y="134033"/>
                      <a:pt x="329991" y="137161"/>
                    </a:cubicBezTo>
                    <a:cubicBezTo>
                      <a:pt x="326884" y="140290"/>
                      <a:pt x="323167" y="141854"/>
                      <a:pt x="318841" y="141854"/>
                    </a:cubicBezTo>
                    <a:lnTo>
                      <a:pt x="298639" y="141854"/>
                    </a:lnTo>
                    <a:lnTo>
                      <a:pt x="298639" y="191041"/>
                    </a:lnTo>
                    <a:lnTo>
                      <a:pt x="318841" y="191041"/>
                    </a:lnTo>
                    <a:cubicBezTo>
                      <a:pt x="323167" y="191041"/>
                      <a:pt x="326884" y="192604"/>
                      <a:pt x="329991" y="195729"/>
                    </a:cubicBezTo>
                    <a:cubicBezTo>
                      <a:pt x="333098" y="198855"/>
                      <a:pt x="334651" y="202634"/>
                      <a:pt x="334651" y="207067"/>
                    </a:cubicBezTo>
                    <a:cubicBezTo>
                      <a:pt x="334651" y="211500"/>
                      <a:pt x="333098" y="215281"/>
                      <a:pt x="329991" y="218409"/>
                    </a:cubicBezTo>
                    <a:cubicBezTo>
                      <a:pt x="326884" y="221537"/>
                      <a:pt x="323167" y="223101"/>
                      <a:pt x="318841" y="223101"/>
                    </a:cubicBezTo>
                    <a:lnTo>
                      <a:pt x="298639" y="223101"/>
                    </a:lnTo>
                    <a:lnTo>
                      <a:pt x="298639" y="264823"/>
                    </a:lnTo>
                    <a:cubicBezTo>
                      <a:pt x="298639" y="273233"/>
                      <a:pt x="295398" y="280679"/>
                      <a:pt x="288917" y="287160"/>
                    </a:cubicBezTo>
                    <a:cubicBezTo>
                      <a:pt x="282435" y="293642"/>
                      <a:pt x="274989" y="296882"/>
                      <a:pt x="266579" y="296882"/>
                    </a:cubicBezTo>
                    <a:lnTo>
                      <a:pt x="224858" y="296882"/>
                    </a:lnTo>
                    <a:lnTo>
                      <a:pt x="224858" y="318402"/>
                    </a:lnTo>
                    <a:cubicBezTo>
                      <a:pt x="224858" y="323013"/>
                      <a:pt x="223295" y="326874"/>
                      <a:pt x="220169" y="329985"/>
                    </a:cubicBezTo>
                    <a:cubicBezTo>
                      <a:pt x="217044" y="333096"/>
                      <a:pt x="213264" y="334651"/>
                      <a:pt x="208832" y="334651"/>
                    </a:cubicBezTo>
                    <a:cubicBezTo>
                      <a:pt x="204399" y="334651"/>
                      <a:pt x="200618" y="333096"/>
                      <a:pt x="197490" y="329985"/>
                    </a:cubicBezTo>
                    <a:cubicBezTo>
                      <a:pt x="194362" y="326874"/>
                      <a:pt x="192798" y="323013"/>
                      <a:pt x="192798" y="318402"/>
                    </a:cubicBezTo>
                    <a:lnTo>
                      <a:pt x="192798" y="296882"/>
                    </a:lnTo>
                    <a:lnTo>
                      <a:pt x="143610" y="296882"/>
                    </a:lnTo>
                    <a:lnTo>
                      <a:pt x="143610" y="318402"/>
                    </a:lnTo>
                    <a:cubicBezTo>
                      <a:pt x="143610" y="323013"/>
                      <a:pt x="142048" y="326874"/>
                      <a:pt x="138922" y="329985"/>
                    </a:cubicBezTo>
                    <a:cubicBezTo>
                      <a:pt x="135796" y="333096"/>
                      <a:pt x="132017" y="334651"/>
                      <a:pt x="127584" y="334651"/>
                    </a:cubicBezTo>
                    <a:close/>
                    <a:moveTo>
                      <a:pt x="69829" y="264823"/>
                    </a:moveTo>
                    <a:lnTo>
                      <a:pt x="266579" y="264823"/>
                    </a:lnTo>
                    <a:lnTo>
                      <a:pt x="266579" y="68072"/>
                    </a:lnTo>
                    <a:lnTo>
                      <a:pt x="69829" y="68072"/>
                    </a:lnTo>
                    <a:lnTo>
                      <a:pt x="69829" y="264823"/>
                    </a:lnTo>
                    <a:close/>
                  </a:path>
                </a:pathLst>
              </a:cu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Segoe UI Semibold"/>
                  <a:ea typeface="+mn-ea"/>
                  <a:cs typeface="+mn-cs"/>
                </a:endParaRPr>
              </a:p>
            </p:txBody>
          </p:sp>
        </p:grpSp>
        <p:sp>
          <p:nvSpPr>
            <p:cNvPr id="107" name="TextBox 106">
              <a:extLst>
                <a:ext uri="{FF2B5EF4-FFF2-40B4-BE49-F238E27FC236}">
                  <a16:creationId xmlns:a16="http://schemas.microsoft.com/office/drawing/2014/main" id="{74BE97E8-1E43-3278-CA3E-2F86884B6D4F}"/>
                </a:ext>
                <a:ext uri="{C183D7F6-B498-43B3-948B-1728B52AA6E4}">
                  <adec:decorative xmlns:adec="http://schemas.microsoft.com/office/drawing/2017/decorative" val="1"/>
                </a:ext>
              </a:extLst>
            </p:cNvPr>
            <p:cNvSpPr txBox="1"/>
            <p:nvPr/>
          </p:nvSpPr>
          <p:spPr>
            <a:xfrm>
              <a:off x="1369077" y="5851314"/>
              <a:ext cx="568124" cy="271065"/>
            </a:xfrm>
            <a:prstGeom prst="rect">
              <a:avLst/>
            </a:prstGeom>
            <a:noFill/>
          </p:spPr>
          <p:txBody>
            <a:bodyPr wrap="square" lIns="0" rIns="0">
              <a:normAutofit fontScale="92500" lnSpcReduction="100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GPU</a:t>
              </a:r>
            </a:p>
          </p:txBody>
        </p:sp>
        <p:sp>
          <p:nvSpPr>
            <p:cNvPr id="108" name="TextBox 107">
              <a:extLst>
                <a:ext uri="{FF2B5EF4-FFF2-40B4-BE49-F238E27FC236}">
                  <a16:creationId xmlns:a16="http://schemas.microsoft.com/office/drawing/2014/main" id="{67CDFAB4-9671-AEF6-F5EE-BCFC95914C3F}"/>
                </a:ext>
                <a:ext uri="{C183D7F6-B498-43B3-948B-1728B52AA6E4}">
                  <adec:decorative xmlns:adec="http://schemas.microsoft.com/office/drawing/2017/decorative" val="1"/>
                </a:ext>
              </a:extLst>
            </p:cNvPr>
            <p:cNvSpPr txBox="1"/>
            <p:nvPr/>
          </p:nvSpPr>
          <p:spPr>
            <a:xfrm>
              <a:off x="2011812" y="5851314"/>
              <a:ext cx="568124" cy="271065"/>
            </a:xfrm>
            <a:prstGeom prst="rect">
              <a:avLst/>
            </a:prstGeom>
            <a:noFill/>
          </p:spPr>
          <p:txBody>
            <a:bodyPr wrap="square" lIns="0" rIns="0">
              <a:normAutofit fontScale="92500" lnSpcReduction="100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NPU</a:t>
              </a:r>
            </a:p>
          </p:txBody>
        </p:sp>
        <p:sp>
          <p:nvSpPr>
            <p:cNvPr id="109" name="Graphic 103">
              <a:extLst>
                <a:ext uri="{FF2B5EF4-FFF2-40B4-BE49-F238E27FC236}">
                  <a16:creationId xmlns:a16="http://schemas.microsoft.com/office/drawing/2014/main" id="{6D146EC8-261E-86B4-DCE2-5941A8718981}"/>
                </a:ext>
                <a:ext uri="{C183D7F6-B498-43B3-948B-1728B52AA6E4}">
                  <adec:decorative xmlns:adec="http://schemas.microsoft.com/office/drawing/2017/decorative" val="1"/>
                </a:ext>
              </a:extLst>
            </p:cNvPr>
            <p:cNvSpPr/>
            <p:nvPr/>
          </p:nvSpPr>
          <p:spPr>
            <a:xfrm>
              <a:off x="2148507" y="5482487"/>
              <a:ext cx="294733" cy="294733"/>
            </a:xfrm>
            <a:custGeom>
              <a:avLst/>
              <a:gdLst>
                <a:gd name="connsiteX0" fmla="*/ 574105 w 588976"/>
                <a:gd name="connsiteY0" fmla="*/ 248144 h 588976"/>
                <a:gd name="connsiteX1" fmla="*/ 588962 w 588976"/>
                <a:gd name="connsiteY1" fmla="*/ 233288 h 588976"/>
                <a:gd name="connsiteX2" fmla="*/ 574105 w 588976"/>
                <a:gd name="connsiteY2" fmla="*/ 218431 h 588976"/>
                <a:gd name="connsiteX3" fmla="*/ 513192 w 588976"/>
                <a:gd name="connsiteY3" fmla="*/ 218431 h 588976"/>
                <a:gd name="connsiteX4" fmla="*/ 513192 w 588976"/>
                <a:gd name="connsiteY4" fmla="*/ 186951 h 588976"/>
                <a:gd name="connsiteX5" fmla="*/ 574105 w 588976"/>
                <a:gd name="connsiteY5" fmla="*/ 186951 h 588976"/>
                <a:gd name="connsiteX6" fmla="*/ 588962 w 588976"/>
                <a:gd name="connsiteY6" fmla="*/ 172095 h 588976"/>
                <a:gd name="connsiteX7" fmla="*/ 574105 w 588976"/>
                <a:gd name="connsiteY7" fmla="*/ 157238 h 588976"/>
                <a:gd name="connsiteX8" fmla="*/ 513192 w 588976"/>
                <a:gd name="connsiteY8" fmla="*/ 157238 h 588976"/>
                <a:gd name="connsiteX9" fmla="*/ 513192 w 588976"/>
                <a:gd name="connsiteY9" fmla="*/ 152821 h 588976"/>
                <a:gd name="connsiteX10" fmla="*/ 501067 w 588976"/>
                <a:gd name="connsiteY10" fmla="*/ 123557 h 588976"/>
                <a:gd name="connsiteX11" fmla="*/ 465398 w 588976"/>
                <a:gd name="connsiteY11" fmla="*/ 87888 h 588976"/>
                <a:gd name="connsiteX12" fmla="*/ 436134 w 588976"/>
                <a:gd name="connsiteY12" fmla="*/ 75763 h 588976"/>
                <a:gd name="connsiteX13" fmla="*/ 431717 w 588976"/>
                <a:gd name="connsiteY13" fmla="*/ 75763 h 588976"/>
                <a:gd name="connsiteX14" fmla="*/ 431717 w 588976"/>
                <a:gd name="connsiteY14" fmla="*/ 14857 h 588976"/>
                <a:gd name="connsiteX15" fmla="*/ 416860 w 588976"/>
                <a:gd name="connsiteY15" fmla="*/ 0 h 588976"/>
                <a:gd name="connsiteX16" fmla="*/ 402003 w 588976"/>
                <a:gd name="connsiteY16" fmla="*/ 14857 h 588976"/>
                <a:gd name="connsiteX17" fmla="*/ 402003 w 588976"/>
                <a:gd name="connsiteY17" fmla="*/ 75770 h 588976"/>
                <a:gd name="connsiteX18" fmla="*/ 370523 w 588976"/>
                <a:gd name="connsiteY18" fmla="*/ 75770 h 588976"/>
                <a:gd name="connsiteX19" fmla="*/ 370523 w 588976"/>
                <a:gd name="connsiteY19" fmla="*/ 14857 h 588976"/>
                <a:gd name="connsiteX20" fmla="*/ 355667 w 588976"/>
                <a:gd name="connsiteY20" fmla="*/ 0 h 588976"/>
                <a:gd name="connsiteX21" fmla="*/ 340810 w 588976"/>
                <a:gd name="connsiteY21" fmla="*/ 14857 h 588976"/>
                <a:gd name="connsiteX22" fmla="*/ 340810 w 588976"/>
                <a:gd name="connsiteY22" fmla="*/ 75770 h 588976"/>
                <a:gd name="connsiteX23" fmla="*/ 309330 w 588976"/>
                <a:gd name="connsiteY23" fmla="*/ 75770 h 588976"/>
                <a:gd name="connsiteX24" fmla="*/ 309330 w 588976"/>
                <a:gd name="connsiteY24" fmla="*/ 14857 h 588976"/>
                <a:gd name="connsiteX25" fmla="*/ 294474 w 588976"/>
                <a:gd name="connsiteY25" fmla="*/ 0 h 588976"/>
                <a:gd name="connsiteX26" fmla="*/ 279617 w 588976"/>
                <a:gd name="connsiteY26" fmla="*/ 14857 h 588976"/>
                <a:gd name="connsiteX27" fmla="*/ 279617 w 588976"/>
                <a:gd name="connsiteY27" fmla="*/ 75770 h 588976"/>
                <a:gd name="connsiteX28" fmla="*/ 248137 w 588976"/>
                <a:gd name="connsiteY28" fmla="*/ 75770 h 588976"/>
                <a:gd name="connsiteX29" fmla="*/ 248137 w 588976"/>
                <a:gd name="connsiteY29" fmla="*/ 14857 h 588976"/>
                <a:gd name="connsiteX30" fmla="*/ 233280 w 588976"/>
                <a:gd name="connsiteY30" fmla="*/ 0 h 588976"/>
                <a:gd name="connsiteX31" fmla="*/ 218424 w 588976"/>
                <a:gd name="connsiteY31" fmla="*/ 14857 h 588976"/>
                <a:gd name="connsiteX32" fmla="*/ 218424 w 588976"/>
                <a:gd name="connsiteY32" fmla="*/ 75770 h 588976"/>
                <a:gd name="connsiteX33" fmla="*/ 186944 w 588976"/>
                <a:gd name="connsiteY33" fmla="*/ 75770 h 588976"/>
                <a:gd name="connsiteX34" fmla="*/ 186944 w 588976"/>
                <a:gd name="connsiteY34" fmla="*/ 14857 h 588976"/>
                <a:gd name="connsiteX35" fmla="*/ 172087 w 588976"/>
                <a:gd name="connsiteY35" fmla="*/ 0 h 588976"/>
                <a:gd name="connsiteX36" fmla="*/ 157231 w 588976"/>
                <a:gd name="connsiteY36" fmla="*/ 14857 h 588976"/>
                <a:gd name="connsiteX37" fmla="*/ 157231 w 588976"/>
                <a:gd name="connsiteY37" fmla="*/ 75770 h 588976"/>
                <a:gd name="connsiteX38" fmla="*/ 152814 w 588976"/>
                <a:gd name="connsiteY38" fmla="*/ 75770 h 588976"/>
                <a:gd name="connsiteX39" fmla="*/ 123550 w 588976"/>
                <a:gd name="connsiteY39" fmla="*/ 87895 h 588976"/>
                <a:gd name="connsiteX40" fmla="*/ 87880 w 588976"/>
                <a:gd name="connsiteY40" fmla="*/ 123564 h 588976"/>
                <a:gd name="connsiteX41" fmla="*/ 75755 w 588976"/>
                <a:gd name="connsiteY41" fmla="*/ 152828 h 588976"/>
                <a:gd name="connsiteX42" fmla="*/ 75755 w 588976"/>
                <a:gd name="connsiteY42" fmla="*/ 157245 h 588976"/>
                <a:gd name="connsiteX43" fmla="*/ 14857 w 588976"/>
                <a:gd name="connsiteY43" fmla="*/ 157245 h 588976"/>
                <a:gd name="connsiteX44" fmla="*/ 0 w 588976"/>
                <a:gd name="connsiteY44" fmla="*/ 172102 h 588976"/>
                <a:gd name="connsiteX45" fmla="*/ 14857 w 588976"/>
                <a:gd name="connsiteY45" fmla="*/ 186959 h 588976"/>
                <a:gd name="connsiteX46" fmla="*/ 75770 w 588976"/>
                <a:gd name="connsiteY46" fmla="*/ 186959 h 588976"/>
                <a:gd name="connsiteX47" fmla="*/ 75770 w 588976"/>
                <a:gd name="connsiteY47" fmla="*/ 218439 h 588976"/>
                <a:gd name="connsiteX48" fmla="*/ 14857 w 588976"/>
                <a:gd name="connsiteY48" fmla="*/ 218439 h 588976"/>
                <a:gd name="connsiteX49" fmla="*/ 0 w 588976"/>
                <a:gd name="connsiteY49" fmla="*/ 233295 h 588976"/>
                <a:gd name="connsiteX50" fmla="*/ 14857 w 588976"/>
                <a:gd name="connsiteY50" fmla="*/ 248152 h 588976"/>
                <a:gd name="connsiteX51" fmla="*/ 75770 w 588976"/>
                <a:gd name="connsiteY51" fmla="*/ 248152 h 588976"/>
                <a:gd name="connsiteX52" fmla="*/ 75770 w 588976"/>
                <a:gd name="connsiteY52" fmla="*/ 279632 h 588976"/>
                <a:gd name="connsiteX53" fmla="*/ 14857 w 588976"/>
                <a:gd name="connsiteY53" fmla="*/ 279632 h 588976"/>
                <a:gd name="connsiteX54" fmla="*/ 0 w 588976"/>
                <a:gd name="connsiteY54" fmla="*/ 294488 h 588976"/>
                <a:gd name="connsiteX55" fmla="*/ 14857 w 588976"/>
                <a:gd name="connsiteY55" fmla="*/ 309345 h 588976"/>
                <a:gd name="connsiteX56" fmla="*/ 75770 w 588976"/>
                <a:gd name="connsiteY56" fmla="*/ 309345 h 588976"/>
                <a:gd name="connsiteX57" fmla="*/ 75770 w 588976"/>
                <a:gd name="connsiteY57" fmla="*/ 340825 h 588976"/>
                <a:gd name="connsiteX58" fmla="*/ 14857 w 588976"/>
                <a:gd name="connsiteY58" fmla="*/ 340825 h 588976"/>
                <a:gd name="connsiteX59" fmla="*/ 0 w 588976"/>
                <a:gd name="connsiteY59" fmla="*/ 355682 h 588976"/>
                <a:gd name="connsiteX60" fmla="*/ 14857 w 588976"/>
                <a:gd name="connsiteY60" fmla="*/ 370538 h 588976"/>
                <a:gd name="connsiteX61" fmla="*/ 75770 w 588976"/>
                <a:gd name="connsiteY61" fmla="*/ 370538 h 588976"/>
                <a:gd name="connsiteX62" fmla="*/ 75770 w 588976"/>
                <a:gd name="connsiteY62" fmla="*/ 402018 h 588976"/>
                <a:gd name="connsiteX63" fmla="*/ 14857 w 588976"/>
                <a:gd name="connsiteY63" fmla="*/ 402018 h 588976"/>
                <a:gd name="connsiteX64" fmla="*/ 0 w 588976"/>
                <a:gd name="connsiteY64" fmla="*/ 416875 h 588976"/>
                <a:gd name="connsiteX65" fmla="*/ 14857 w 588976"/>
                <a:gd name="connsiteY65" fmla="*/ 431731 h 588976"/>
                <a:gd name="connsiteX66" fmla="*/ 75770 w 588976"/>
                <a:gd name="connsiteY66" fmla="*/ 431731 h 588976"/>
                <a:gd name="connsiteX67" fmla="*/ 75770 w 588976"/>
                <a:gd name="connsiteY67" fmla="*/ 436148 h 588976"/>
                <a:gd name="connsiteX68" fmla="*/ 87895 w 588976"/>
                <a:gd name="connsiteY68" fmla="*/ 465413 h 588976"/>
                <a:gd name="connsiteX69" fmla="*/ 123564 w 588976"/>
                <a:gd name="connsiteY69" fmla="*/ 501082 h 588976"/>
                <a:gd name="connsiteX70" fmla="*/ 152828 w 588976"/>
                <a:gd name="connsiteY70" fmla="*/ 513207 h 588976"/>
                <a:gd name="connsiteX71" fmla="*/ 157245 w 588976"/>
                <a:gd name="connsiteY71" fmla="*/ 513207 h 588976"/>
                <a:gd name="connsiteX72" fmla="*/ 157245 w 588976"/>
                <a:gd name="connsiteY72" fmla="*/ 574120 h 588976"/>
                <a:gd name="connsiteX73" fmla="*/ 172102 w 588976"/>
                <a:gd name="connsiteY73" fmla="*/ 588977 h 588976"/>
                <a:gd name="connsiteX74" fmla="*/ 186959 w 588976"/>
                <a:gd name="connsiteY74" fmla="*/ 574120 h 588976"/>
                <a:gd name="connsiteX75" fmla="*/ 186959 w 588976"/>
                <a:gd name="connsiteY75" fmla="*/ 513207 h 588976"/>
                <a:gd name="connsiteX76" fmla="*/ 218439 w 588976"/>
                <a:gd name="connsiteY76" fmla="*/ 513207 h 588976"/>
                <a:gd name="connsiteX77" fmla="*/ 218439 w 588976"/>
                <a:gd name="connsiteY77" fmla="*/ 574120 h 588976"/>
                <a:gd name="connsiteX78" fmla="*/ 233295 w 588976"/>
                <a:gd name="connsiteY78" fmla="*/ 588977 h 588976"/>
                <a:gd name="connsiteX79" fmla="*/ 248152 w 588976"/>
                <a:gd name="connsiteY79" fmla="*/ 574120 h 588976"/>
                <a:gd name="connsiteX80" fmla="*/ 248152 w 588976"/>
                <a:gd name="connsiteY80" fmla="*/ 513207 h 588976"/>
                <a:gd name="connsiteX81" fmla="*/ 279632 w 588976"/>
                <a:gd name="connsiteY81" fmla="*/ 513207 h 588976"/>
                <a:gd name="connsiteX82" fmla="*/ 279632 w 588976"/>
                <a:gd name="connsiteY82" fmla="*/ 574120 h 588976"/>
                <a:gd name="connsiteX83" fmla="*/ 294488 w 588976"/>
                <a:gd name="connsiteY83" fmla="*/ 588977 h 588976"/>
                <a:gd name="connsiteX84" fmla="*/ 309345 w 588976"/>
                <a:gd name="connsiteY84" fmla="*/ 574120 h 588976"/>
                <a:gd name="connsiteX85" fmla="*/ 309345 w 588976"/>
                <a:gd name="connsiteY85" fmla="*/ 513207 h 588976"/>
                <a:gd name="connsiteX86" fmla="*/ 340825 w 588976"/>
                <a:gd name="connsiteY86" fmla="*/ 513207 h 588976"/>
                <a:gd name="connsiteX87" fmla="*/ 340825 w 588976"/>
                <a:gd name="connsiteY87" fmla="*/ 574120 h 588976"/>
                <a:gd name="connsiteX88" fmla="*/ 355682 w 588976"/>
                <a:gd name="connsiteY88" fmla="*/ 588977 h 588976"/>
                <a:gd name="connsiteX89" fmla="*/ 370538 w 588976"/>
                <a:gd name="connsiteY89" fmla="*/ 574120 h 588976"/>
                <a:gd name="connsiteX90" fmla="*/ 370538 w 588976"/>
                <a:gd name="connsiteY90" fmla="*/ 513207 h 588976"/>
                <a:gd name="connsiteX91" fmla="*/ 402018 w 588976"/>
                <a:gd name="connsiteY91" fmla="*/ 513207 h 588976"/>
                <a:gd name="connsiteX92" fmla="*/ 402018 w 588976"/>
                <a:gd name="connsiteY92" fmla="*/ 574120 h 588976"/>
                <a:gd name="connsiteX93" fmla="*/ 416875 w 588976"/>
                <a:gd name="connsiteY93" fmla="*/ 588977 h 588976"/>
                <a:gd name="connsiteX94" fmla="*/ 431731 w 588976"/>
                <a:gd name="connsiteY94" fmla="*/ 574120 h 588976"/>
                <a:gd name="connsiteX95" fmla="*/ 431731 w 588976"/>
                <a:gd name="connsiteY95" fmla="*/ 513207 h 588976"/>
                <a:gd name="connsiteX96" fmla="*/ 436148 w 588976"/>
                <a:gd name="connsiteY96" fmla="*/ 513207 h 588976"/>
                <a:gd name="connsiteX97" fmla="*/ 465413 w 588976"/>
                <a:gd name="connsiteY97" fmla="*/ 501082 h 588976"/>
                <a:gd name="connsiteX98" fmla="*/ 501082 w 588976"/>
                <a:gd name="connsiteY98" fmla="*/ 465413 h 588976"/>
                <a:gd name="connsiteX99" fmla="*/ 513207 w 588976"/>
                <a:gd name="connsiteY99" fmla="*/ 436148 h 588976"/>
                <a:gd name="connsiteX100" fmla="*/ 513207 w 588976"/>
                <a:gd name="connsiteY100" fmla="*/ 431731 h 588976"/>
                <a:gd name="connsiteX101" fmla="*/ 574120 w 588976"/>
                <a:gd name="connsiteY101" fmla="*/ 431731 h 588976"/>
                <a:gd name="connsiteX102" fmla="*/ 588977 w 588976"/>
                <a:gd name="connsiteY102" fmla="*/ 416875 h 588976"/>
                <a:gd name="connsiteX103" fmla="*/ 574120 w 588976"/>
                <a:gd name="connsiteY103" fmla="*/ 402018 h 588976"/>
                <a:gd name="connsiteX104" fmla="*/ 513207 w 588976"/>
                <a:gd name="connsiteY104" fmla="*/ 402018 h 588976"/>
                <a:gd name="connsiteX105" fmla="*/ 513207 w 588976"/>
                <a:gd name="connsiteY105" fmla="*/ 370538 h 588976"/>
                <a:gd name="connsiteX106" fmla="*/ 574120 w 588976"/>
                <a:gd name="connsiteY106" fmla="*/ 370538 h 588976"/>
                <a:gd name="connsiteX107" fmla="*/ 588977 w 588976"/>
                <a:gd name="connsiteY107" fmla="*/ 355682 h 588976"/>
                <a:gd name="connsiteX108" fmla="*/ 574120 w 588976"/>
                <a:gd name="connsiteY108" fmla="*/ 340825 h 588976"/>
                <a:gd name="connsiteX109" fmla="*/ 513207 w 588976"/>
                <a:gd name="connsiteY109" fmla="*/ 340825 h 588976"/>
                <a:gd name="connsiteX110" fmla="*/ 513207 w 588976"/>
                <a:gd name="connsiteY110" fmla="*/ 309345 h 588976"/>
                <a:gd name="connsiteX111" fmla="*/ 574120 w 588976"/>
                <a:gd name="connsiteY111" fmla="*/ 309345 h 588976"/>
                <a:gd name="connsiteX112" fmla="*/ 588977 w 588976"/>
                <a:gd name="connsiteY112" fmla="*/ 294488 h 588976"/>
                <a:gd name="connsiteX113" fmla="*/ 574120 w 588976"/>
                <a:gd name="connsiteY113" fmla="*/ 279632 h 588976"/>
                <a:gd name="connsiteX114" fmla="*/ 513207 w 588976"/>
                <a:gd name="connsiteY114" fmla="*/ 279632 h 588976"/>
                <a:gd name="connsiteX115" fmla="*/ 513207 w 588976"/>
                <a:gd name="connsiteY115" fmla="*/ 248152 h 588976"/>
                <a:gd name="connsiteX116" fmla="*/ 574120 w 588976"/>
                <a:gd name="connsiteY116" fmla="*/ 248152 h 588976"/>
                <a:gd name="connsiteX117" fmla="*/ 366489 w 588976"/>
                <a:gd name="connsiteY117" fmla="*/ 341119 h 588976"/>
                <a:gd name="connsiteX118" fmla="*/ 362499 w 588976"/>
                <a:gd name="connsiteY118" fmla="*/ 350756 h 588976"/>
                <a:gd name="connsiteX119" fmla="*/ 350756 w 588976"/>
                <a:gd name="connsiteY119" fmla="*/ 362499 h 588976"/>
                <a:gd name="connsiteX120" fmla="*/ 341119 w 588976"/>
                <a:gd name="connsiteY120" fmla="*/ 366489 h 588976"/>
                <a:gd name="connsiteX121" fmla="*/ 247843 w 588976"/>
                <a:gd name="connsiteY121" fmla="*/ 366489 h 588976"/>
                <a:gd name="connsiteX122" fmla="*/ 238206 w 588976"/>
                <a:gd name="connsiteY122" fmla="*/ 362499 h 588976"/>
                <a:gd name="connsiteX123" fmla="*/ 226463 w 588976"/>
                <a:gd name="connsiteY123" fmla="*/ 350756 h 588976"/>
                <a:gd name="connsiteX124" fmla="*/ 222473 w 588976"/>
                <a:gd name="connsiteY124" fmla="*/ 341119 h 588976"/>
                <a:gd name="connsiteX125" fmla="*/ 222473 w 588976"/>
                <a:gd name="connsiteY125" fmla="*/ 247843 h 588976"/>
                <a:gd name="connsiteX126" fmla="*/ 226463 w 588976"/>
                <a:gd name="connsiteY126" fmla="*/ 238206 h 588976"/>
                <a:gd name="connsiteX127" fmla="*/ 238206 w 588976"/>
                <a:gd name="connsiteY127" fmla="*/ 226463 h 588976"/>
                <a:gd name="connsiteX128" fmla="*/ 247843 w 588976"/>
                <a:gd name="connsiteY128" fmla="*/ 222473 h 588976"/>
                <a:gd name="connsiteX129" fmla="*/ 341119 w 588976"/>
                <a:gd name="connsiteY129" fmla="*/ 222473 h 588976"/>
                <a:gd name="connsiteX130" fmla="*/ 350756 w 588976"/>
                <a:gd name="connsiteY130" fmla="*/ 226463 h 588976"/>
                <a:gd name="connsiteX131" fmla="*/ 362499 w 588976"/>
                <a:gd name="connsiteY131" fmla="*/ 238206 h 588976"/>
                <a:gd name="connsiteX132" fmla="*/ 366489 w 588976"/>
                <a:gd name="connsiteY132" fmla="*/ 247843 h 588976"/>
                <a:gd name="connsiteX133" fmla="*/ 366489 w 588976"/>
                <a:gd name="connsiteY133" fmla="*/ 341119 h 588976"/>
                <a:gd name="connsiteX134" fmla="*/ 172095 w 588976"/>
                <a:gd name="connsiteY134" fmla="*/ 435493 h 588976"/>
                <a:gd name="connsiteX135" fmla="*/ 153469 w 588976"/>
                <a:gd name="connsiteY135" fmla="*/ 416867 h 588976"/>
                <a:gd name="connsiteX136" fmla="*/ 172095 w 588976"/>
                <a:gd name="connsiteY136" fmla="*/ 398241 h 588976"/>
                <a:gd name="connsiteX137" fmla="*/ 190721 w 588976"/>
                <a:gd name="connsiteY137" fmla="*/ 416867 h 588976"/>
                <a:gd name="connsiteX138" fmla="*/ 172095 w 588976"/>
                <a:gd name="connsiteY138" fmla="*/ 435493 h 588976"/>
                <a:gd name="connsiteX139" fmla="*/ 172095 w 588976"/>
                <a:gd name="connsiteY139" fmla="*/ 190728 h 588976"/>
                <a:gd name="connsiteX140" fmla="*/ 153469 w 588976"/>
                <a:gd name="connsiteY140" fmla="*/ 172102 h 588976"/>
                <a:gd name="connsiteX141" fmla="*/ 172095 w 588976"/>
                <a:gd name="connsiteY141" fmla="*/ 153476 h 588976"/>
                <a:gd name="connsiteX142" fmla="*/ 190721 w 588976"/>
                <a:gd name="connsiteY142" fmla="*/ 172102 h 588976"/>
                <a:gd name="connsiteX143" fmla="*/ 172095 w 588976"/>
                <a:gd name="connsiteY143" fmla="*/ 190728 h 588976"/>
                <a:gd name="connsiteX144" fmla="*/ 416860 w 588976"/>
                <a:gd name="connsiteY144" fmla="*/ 435493 h 588976"/>
                <a:gd name="connsiteX145" fmla="*/ 398234 w 588976"/>
                <a:gd name="connsiteY145" fmla="*/ 416867 h 588976"/>
                <a:gd name="connsiteX146" fmla="*/ 416860 w 588976"/>
                <a:gd name="connsiteY146" fmla="*/ 398241 h 588976"/>
                <a:gd name="connsiteX147" fmla="*/ 435486 w 588976"/>
                <a:gd name="connsiteY147" fmla="*/ 416867 h 588976"/>
                <a:gd name="connsiteX148" fmla="*/ 416860 w 588976"/>
                <a:gd name="connsiteY148" fmla="*/ 435493 h 588976"/>
                <a:gd name="connsiteX149" fmla="*/ 416860 w 588976"/>
                <a:gd name="connsiteY149" fmla="*/ 190728 h 588976"/>
                <a:gd name="connsiteX150" fmla="*/ 398234 w 588976"/>
                <a:gd name="connsiteY150" fmla="*/ 172102 h 588976"/>
                <a:gd name="connsiteX151" fmla="*/ 416860 w 588976"/>
                <a:gd name="connsiteY151" fmla="*/ 153476 h 588976"/>
                <a:gd name="connsiteX152" fmla="*/ 435486 w 588976"/>
                <a:gd name="connsiteY152" fmla="*/ 172102 h 588976"/>
                <a:gd name="connsiteX153" fmla="*/ 416860 w 588976"/>
                <a:gd name="connsiteY153" fmla="*/ 190728 h 588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Lst>
              <a:rect l="l" t="t" r="r" b="b"/>
              <a:pathLst>
                <a:path w="588976" h="588976">
                  <a:moveTo>
                    <a:pt x="574105" y="248144"/>
                  </a:moveTo>
                  <a:cubicBezTo>
                    <a:pt x="582307" y="248144"/>
                    <a:pt x="588962" y="241497"/>
                    <a:pt x="588962" y="233288"/>
                  </a:cubicBezTo>
                  <a:cubicBezTo>
                    <a:pt x="588962" y="225079"/>
                    <a:pt x="582314" y="218431"/>
                    <a:pt x="574105" y="218431"/>
                  </a:cubicBezTo>
                  <a:lnTo>
                    <a:pt x="513192" y="218431"/>
                  </a:lnTo>
                  <a:lnTo>
                    <a:pt x="513192" y="186951"/>
                  </a:lnTo>
                  <a:lnTo>
                    <a:pt x="574105" y="186951"/>
                  </a:lnTo>
                  <a:cubicBezTo>
                    <a:pt x="582307" y="186951"/>
                    <a:pt x="588962" y="180303"/>
                    <a:pt x="588962" y="172095"/>
                  </a:cubicBezTo>
                  <a:cubicBezTo>
                    <a:pt x="588962" y="163886"/>
                    <a:pt x="582314" y="157238"/>
                    <a:pt x="574105" y="157238"/>
                  </a:cubicBezTo>
                  <a:lnTo>
                    <a:pt x="513192" y="157238"/>
                  </a:lnTo>
                  <a:lnTo>
                    <a:pt x="513192" y="152821"/>
                  </a:lnTo>
                  <a:cubicBezTo>
                    <a:pt x="513192" y="141844"/>
                    <a:pt x="508834" y="131316"/>
                    <a:pt x="501067" y="123557"/>
                  </a:cubicBezTo>
                  <a:lnTo>
                    <a:pt x="465398" y="87888"/>
                  </a:lnTo>
                  <a:cubicBezTo>
                    <a:pt x="457638" y="80128"/>
                    <a:pt x="447111" y="75763"/>
                    <a:pt x="436134" y="75763"/>
                  </a:cubicBezTo>
                  <a:lnTo>
                    <a:pt x="431717" y="75763"/>
                  </a:lnTo>
                  <a:lnTo>
                    <a:pt x="431717" y="14857"/>
                  </a:lnTo>
                  <a:cubicBezTo>
                    <a:pt x="431717" y="6655"/>
                    <a:pt x="425069" y="0"/>
                    <a:pt x="416860" y="0"/>
                  </a:cubicBezTo>
                  <a:cubicBezTo>
                    <a:pt x="408651" y="0"/>
                    <a:pt x="402003" y="6648"/>
                    <a:pt x="402003" y="14857"/>
                  </a:cubicBezTo>
                  <a:lnTo>
                    <a:pt x="402003" y="75770"/>
                  </a:lnTo>
                  <a:lnTo>
                    <a:pt x="370523" y="75770"/>
                  </a:lnTo>
                  <a:lnTo>
                    <a:pt x="370523" y="14857"/>
                  </a:lnTo>
                  <a:cubicBezTo>
                    <a:pt x="370523" y="6655"/>
                    <a:pt x="363875" y="0"/>
                    <a:pt x="355667" y="0"/>
                  </a:cubicBezTo>
                  <a:cubicBezTo>
                    <a:pt x="347458" y="0"/>
                    <a:pt x="340810" y="6648"/>
                    <a:pt x="340810" y="14857"/>
                  </a:cubicBezTo>
                  <a:lnTo>
                    <a:pt x="340810" y="75770"/>
                  </a:lnTo>
                  <a:lnTo>
                    <a:pt x="309330" y="75770"/>
                  </a:lnTo>
                  <a:lnTo>
                    <a:pt x="309330" y="14857"/>
                  </a:lnTo>
                  <a:cubicBezTo>
                    <a:pt x="309330" y="6655"/>
                    <a:pt x="302682" y="0"/>
                    <a:pt x="294474" y="0"/>
                  </a:cubicBezTo>
                  <a:cubicBezTo>
                    <a:pt x="286265" y="0"/>
                    <a:pt x="279617" y="6648"/>
                    <a:pt x="279617" y="14857"/>
                  </a:cubicBezTo>
                  <a:lnTo>
                    <a:pt x="279617" y="75770"/>
                  </a:lnTo>
                  <a:lnTo>
                    <a:pt x="248137" y="75770"/>
                  </a:lnTo>
                  <a:lnTo>
                    <a:pt x="248137" y="14857"/>
                  </a:lnTo>
                  <a:cubicBezTo>
                    <a:pt x="248137" y="6655"/>
                    <a:pt x="241489" y="0"/>
                    <a:pt x="233280" y="0"/>
                  </a:cubicBezTo>
                  <a:cubicBezTo>
                    <a:pt x="225072" y="0"/>
                    <a:pt x="218424" y="6648"/>
                    <a:pt x="218424" y="14857"/>
                  </a:cubicBezTo>
                  <a:lnTo>
                    <a:pt x="218424" y="75770"/>
                  </a:lnTo>
                  <a:lnTo>
                    <a:pt x="186944" y="75770"/>
                  </a:lnTo>
                  <a:lnTo>
                    <a:pt x="186944" y="14857"/>
                  </a:lnTo>
                  <a:cubicBezTo>
                    <a:pt x="186944" y="6655"/>
                    <a:pt x="180296" y="0"/>
                    <a:pt x="172087" y="0"/>
                  </a:cubicBezTo>
                  <a:cubicBezTo>
                    <a:pt x="163879" y="0"/>
                    <a:pt x="157231" y="6648"/>
                    <a:pt x="157231" y="14857"/>
                  </a:cubicBezTo>
                  <a:lnTo>
                    <a:pt x="157231" y="75770"/>
                  </a:lnTo>
                  <a:lnTo>
                    <a:pt x="152814" y="75770"/>
                  </a:lnTo>
                  <a:cubicBezTo>
                    <a:pt x="141837" y="75770"/>
                    <a:pt x="131309" y="80128"/>
                    <a:pt x="123550" y="87895"/>
                  </a:cubicBezTo>
                  <a:lnTo>
                    <a:pt x="87880" y="123564"/>
                  </a:lnTo>
                  <a:cubicBezTo>
                    <a:pt x="80121" y="131324"/>
                    <a:pt x="75755" y="141852"/>
                    <a:pt x="75755" y="152828"/>
                  </a:cubicBezTo>
                  <a:lnTo>
                    <a:pt x="75755" y="157245"/>
                  </a:lnTo>
                  <a:lnTo>
                    <a:pt x="14857" y="157245"/>
                  </a:lnTo>
                  <a:cubicBezTo>
                    <a:pt x="6655" y="157245"/>
                    <a:pt x="0" y="163893"/>
                    <a:pt x="0" y="172102"/>
                  </a:cubicBezTo>
                  <a:cubicBezTo>
                    <a:pt x="0" y="180311"/>
                    <a:pt x="6648" y="186959"/>
                    <a:pt x="14857" y="186959"/>
                  </a:cubicBezTo>
                  <a:lnTo>
                    <a:pt x="75770" y="186959"/>
                  </a:lnTo>
                  <a:lnTo>
                    <a:pt x="75770" y="218439"/>
                  </a:lnTo>
                  <a:lnTo>
                    <a:pt x="14857" y="218439"/>
                  </a:lnTo>
                  <a:cubicBezTo>
                    <a:pt x="6655" y="218439"/>
                    <a:pt x="0" y="225087"/>
                    <a:pt x="0" y="233295"/>
                  </a:cubicBezTo>
                  <a:cubicBezTo>
                    <a:pt x="0" y="241504"/>
                    <a:pt x="6648" y="248152"/>
                    <a:pt x="14857" y="248152"/>
                  </a:cubicBezTo>
                  <a:lnTo>
                    <a:pt x="75770" y="248152"/>
                  </a:lnTo>
                  <a:lnTo>
                    <a:pt x="75770" y="279632"/>
                  </a:lnTo>
                  <a:lnTo>
                    <a:pt x="14857" y="279632"/>
                  </a:lnTo>
                  <a:cubicBezTo>
                    <a:pt x="6655" y="279632"/>
                    <a:pt x="0" y="286280"/>
                    <a:pt x="0" y="294488"/>
                  </a:cubicBezTo>
                  <a:cubicBezTo>
                    <a:pt x="0" y="302697"/>
                    <a:pt x="6648" y="309345"/>
                    <a:pt x="14857" y="309345"/>
                  </a:cubicBezTo>
                  <a:lnTo>
                    <a:pt x="75770" y="309345"/>
                  </a:lnTo>
                  <a:lnTo>
                    <a:pt x="75770" y="340825"/>
                  </a:lnTo>
                  <a:lnTo>
                    <a:pt x="14857" y="340825"/>
                  </a:lnTo>
                  <a:cubicBezTo>
                    <a:pt x="6655" y="340825"/>
                    <a:pt x="0" y="347473"/>
                    <a:pt x="0" y="355682"/>
                  </a:cubicBezTo>
                  <a:cubicBezTo>
                    <a:pt x="0" y="363890"/>
                    <a:pt x="6648" y="370538"/>
                    <a:pt x="14857" y="370538"/>
                  </a:cubicBezTo>
                  <a:lnTo>
                    <a:pt x="75770" y="370538"/>
                  </a:lnTo>
                  <a:lnTo>
                    <a:pt x="75770" y="402018"/>
                  </a:lnTo>
                  <a:lnTo>
                    <a:pt x="14857" y="402018"/>
                  </a:lnTo>
                  <a:cubicBezTo>
                    <a:pt x="6655" y="402018"/>
                    <a:pt x="0" y="408666"/>
                    <a:pt x="0" y="416875"/>
                  </a:cubicBezTo>
                  <a:cubicBezTo>
                    <a:pt x="0" y="425083"/>
                    <a:pt x="6648" y="431731"/>
                    <a:pt x="14857" y="431731"/>
                  </a:cubicBezTo>
                  <a:lnTo>
                    <a:pt x="75770" y="431731"/>
                  </a:lnTo>
                  <a:lnTo>
                    <a:pt x="75770" y="436148"/>
                  </a:lnTo>
                  <a:cubicBezTo>
                    <a:pt x="75770" y="447125"/>
                    <a:pt x="80128" y="457653"/>
                    <a:pt x="87895" y="465413"/>
                  </a:cubicBezTo>
                  <a:lnTo>
                    <a:pt x="123564" y="501082"/>
                  </a:lnTo>
                  <a:cubicBezTo>
                    <a:pt x="131324" y="508841"/>
                    <a:pt x="141852" y="513207"/>
                    <a:pt x="152828" y="513207"/>
                  </a:cubicBezTo>
                  <a:lnTo>
                    <a:pt x="157245" y="513207"/>
                  </a:lnTo>
                  <a:lnTo>
                    <a:pt x="157245" y="574120"/>
                  </a:lnTo>
                  <a:cubicBezTo>
                    <a:pt x="157245" y="582321"/>
                    <a:pt x="163893" y="588977"/>
                    <a:pt x="172102" y="588977"/>
                  </a:cubicBezTo>
                  <a:cubicBezTo>
                    <a:pt x="180311" y="588977"/>
                    <a:pt x="186959" y="582329"/>
                    <a:pt x="186959" y="574120"/>
                  </a:cubicBezTo>
                  <a:lnTo>
                    <a:pt x="186959" y="513207"/>
                  </a:lnTo>
                  <a:lnTo>
                    <a:pt x="218439" y="513207"/>
                  </a:lnTo>
                  <a:lnTo>
                    <a:pt x="218439" y="574120"/>
                  </a:lnTo>
                  <a:cubicBezTo>
                    <a:pt x="218439" y="582321"/>
                    <a:pt x="225087" y="588977"/>
                    <a:pt x="233295" y="588977"/>
                  </a:cubicBezTo>
                  <a:cubicBezTo>
                    <a:pt x="241504" y="588977"/>
                    <a:pt x="248152" y="582329"/>
                    <a:pt x="248152" y="574120"/>
                  </a:cubicBezTo>
                  <a:lnTo>
                    <a:pt x="248152" y="513207"/>
                  </a:lnTo>
                  <a:lnTo>
                    <a:pt x="279632" y="513207"/>
                  </a:lnTo>
                  <a:lnTo>
                    <a:pt x="279632" y="574120"/>
                  </a:lnTo>
                  <a:cubicBezTo>
                    <a:pt x="279632" y="582321"/>
                    <a:pt x="286280" y="588977"/>
                    <a:pt x="294488" y="588977"/>
                  </a:cubicBezTo>
                  <a:cubicBezTo>
                    <a:pt x="302697" y="588977"/>
                    <a:pt x="309345" y="582329"/>
                    <a:pt x="309345" y="574120"/>
                  </a:cubicBezTo>
                  <a:lnTo>
                    <a:pt x="309345" y="513207"/>
                  </a:lnTo>
                  <a:lnTo>
                    <a:pt x="340825" y="513207"/>
                  </a:lnTo>
                  <a:lnTo>
                    <a:pt x="340825" y="574120"/>
                  </a:lnTo>
                  <a:cubicBezTo>
                    <a:pt x="340825" y="582321"/>
                    <a:pt x="347473" y="588977"/>
                    <a:pt x="355682" y="588977"/>
                  </a:cubicBezTo>
                  <a:cubicBezTo>
                    <a:pt x="363890" y="588977"/>
                    <a:pt x="370538" y="582329"/>
                    <a:pt x="370538" y="574120"/>
                  </a:cubicBezTo>
                  <a:lnTo>
                    <a:pt x="370538" y="513207"/>
                  </a:lnTo>
                  <a:lnTo>
                    <a:pt x="402018" y="513207"/>
                  </a:lnTo>
                  <a:lnTo>
                    <a:pt x="402018" y="574120"/>
                  </a:lnTo>
                  <a:cubicBezTo>
                    <a:pt x="402018" y="582321"/>
                    <a:pt x="408666" y="588977"/>
                    <a:pt x="416875" y="588977"/>
                  </a:cubicBezTo>
                  <a:cubicBezTo>
                    <a:pt x="425083" y="588977"/>
                    <a:pt x="431731" y="582329"/>
                    <a:pt x="431731" y="574120"/>
                  </a:cubicBezTo>
                  <a:lnTo>
                    <a:pt x="431731" y="513207"/>
                  </a:lnTo>
                  <a:lnTo>
                    <a:pt x="436148" y="513207"/>
                  </a:lnTo>
                  <a:cubicBezTo>
                    <a:pt x="447125" y="513207"/>
                    <a:pt x="457653" y="508848"/>
                    <a:pt x="465413" y="501082"/>
                  </a:cubicBezTo>
                  <a:lnTo>
                    <a:pt x="501082" y="465413"/>
                  </a:lnTo>
                  <a:cubicBezTo>
                    <a:pt x="508841" y="457653"/>
                    <a:pt x="513207" y="447125"/>
                    <a:pt x="513207" y="436148"/>
                  </a:cubicBezTo>
                  <a:lnTo>
                    <a:pt x="513207" y="431731"/>
                  </a:lnTo>
                  <a:lnTo>
                    <a:pt x="574120" y="431731"/>
                  </a:lnTo>
                  <a:cubicBezTo>
                    <a:pt x="582321" y="431731"/>
                    <a:pt x="588977" y="425083"/>
                    <a:pt x="588977" y="416875"/>
                  </a:cubicBezTo>
                  <a:cubicBezTo>
                    <a:pt x="588977" y="408666"/>
                    <a:pt x="582329" y="402018"/>
                    <a:pt x="574120" y="402018"/>
                  </a:cubicBezTo>
                  <a:lnTo>
                    <a:pt x="513207" y="402018"/>
                  </a:lnTo>
                  <a:lnTo>
                    <a:pt x="513207" y="370538"/>
                  </a:lnTo>
                  <a:lnTo>
                    <a:pt x="574120" y="370538"/>
                  </a:lnTo>
                  <a:cubicBezTo>
                    <a:pt x="582321" y="370538"/>
                    <a:pt x="588977" y="363890"/>
                    <a:pt x="588977" y="355682"/>
                  </a:cubicBezTo>
                  <a:cubicBezTo>
                    <a:pt x="588977" y="347473"/>
                    <a:pt x="582329" y="340825"/>
                    <a:pt x="574120" y="340825"/>
                  </a:cubicBezTo>
                  <a:lnTo>
                    <a:pt x="513207" y="340825"/>
                  </a:lnTo>
                  <a:lnTo>
                    <a:pt x="513207" y="309345"/>
                  </a:lnTo>
                  <a:lnTo>
                    <a:pt x="574120" y="309345"/>
                  </a:lnTo>
                  <a:cubicBezTo>
                    <a:pt x="582321" y="309345"/>
                    <a:pt x="588977" y="302697"/>
                    <a:pt x="588977" y="294488"/>
                  </a:cubicBezTo>
                  <a:cubicBezTo>
                    <a:pt x="588977" y="286280"/>
                    <a:pt x="582329" y="279632"/>
                    <a:pt x="574120" y="279632"/>
                  </a:cubicBezTo>
                  <a:lnTo>
                    <a:pt x="513207" y="279632"/>
                  </a:lnTo>
                  <a:lnTo>
                    <a:pt x="513207" y="248152"/>
                  </a:lnTo>
                  <a:lnTo>
                    <a:pt x="574120" y="248152"/>
                  </a:lnTo>
                  <a:close/>
                  <a:moveTo>
                    <a:pt x="366489" y="341119"/>
                  </a:moveTo>
                  <a:cubicBezTo>
                    <a:pt x="366489" y="344734"/>
                    <a:pt x="365053" y="348202"/>
                    <a:pt x="362499" y="350756"/>
                  </a:cubicBezTo>
                  <a:lnTo>
                    <a:pt x="350756" y="362499"/>
                  </a:lnTo>
                  <a:cubicBezTo>
                    <a:pt x="348202" y="365053"/>
                    <a:pt x="344734" y="366489"/>
                    <a:pt x="341119" y="366489"/>
                  </a:cubicBezTo>
                  <a:lnTo>
                    <a:pt x="247843" y="366489"/>
                  </a:lnTo>
                  <a:cubicBezTo>
                    <a:pt x="244228" y="366489"/>
                    <a:pt x="240760" y="365053"/>
                    <a:pt x="238206" y="362499"/>
                  </a:cubicBezTo>
                  <a:lnTo>
                    <a:pt x="226463" y="350756"/>
                  </a:lnTo>
                  <a:cubicBezTo>
                    <a:pt x="223909" y="348202"/>
                    <a:pt x="222473" y="344734"/>
                    <a:pt x="222473" y="341119"/>
                  </a:cubicBezTo>
                  <a:lnTo>
                    <a:pt x="222473" y="247843"/>
                  </a:lnTo>
                  <a:cubicBezTo>
                    <a:pt x="222473" y="244228"/>
                    <a:pt x="223909" y="240760"/>
                    <a:pt x="226463" y="238206"/>
                  </a:cubicBezTo>
                  <a:lnTo>
                    <a:pt x="238206" y="226463"/>
                  </a:lnTo>
                  <a:cubicBezTo>
                    <a:pt x="240760" y="223909"/>
                    <a:pt x="244228" y="222473"/>
                    <a:pt x="247843" y="222473"/>
                  </a:cubicBezTo>
                  <a:lnTo>
                    <a:pt x="341119" y="222473"/>
                  </a:lnTo>
                  <a:cubicBezTo>
                    <a:pt x="344734" y="222473"/>
                    <a:pt x="348202" y="223909"/>
                    <a:pt x="350756" y="226463"/>
                  </a:cubicBezTo>
                  <a:lnTo>
                    <a:pt x="362499" y="238206"/>
                  </a:lnTo>
                  <a:cubicBezTo>
                    <a:pt x="365053" y="240760"/>
                    <a:pt x="366489" y="244228"/>
                    <a:pt x="366489" y="247843"/>
                  </a:cubicBezTo>
                  <a:lnTo>
                    <a:pt x="366489" y="341119"/>
                  </a:lnTo>
                  <a:close/>
                  <a:moveTo>
                    <a:pt x="172095" y="435493"/>
                  </a:moveTo>
                  <a:cubicBezTo>
                    <a:pt x="161810" y="435493"/>
                    <a:pt x="153469" y="427152"/>
                    <a:pt x="153469" y="416867"/>
                  </a:cubicBezTo>
                  <a:cubicBezTo>
                    <a:pt x="153469" y="406583"/>
                    <a:pt x="161810" y="398241"/>
                    <a:pt x="172095" y="398241"/>
                  </a:cubicBezTo>
                  <a:cubicBezTo>
                    <a:pt x="182379" y="398241"/>
                    <a:pt x="190721" y="406583"/>
                    <a:pt x="190721" y="416867"/>
                  </a:cubicBezTo>
                  <a:cubicBezTo>
                    <a:pt x="190721" y="427152"/>
                    <a:pt x="182379" y="435493"/>
                    <a:pt x="172095" y="435493"/>
                  </a:cubicBezTo>
                  <a:close/>
                  <a:moveTo>
                    <a:pt x="172095" y="190728"/>
                  </a:moveTo>
                  <a:cubicBezTo>
                    <a:pt x="161810" y="190728"/>
                    <a:pt x="153469" y="182387"/>
                    <a:pt x="153469" y="172102"/>
                  </a:cubicBezTo>
                  <a:cubicBezTo>
                    <a:pt x="153469" y="161817"/>
                    <a:pt x="161810" y="153476"/>
                    <a:pt x="172095" y="153476"/>
                  </a:cubicBezTo>
                  <a:cubicBezTo>
                    <a:pt x="182379" y="153476"/>
                    <a:pt x="190721" y="161817"/>
                    <a:pt x="190721" y="172102"/>
                  </a:cubicBezTo>
                  <a:cubicBezTo>
                    <a:pt x="190721" y="182387"/>
                    <a:pt x="182379" y="190728"/>
                    <a:pt x="172095" y="190728"/>
                  </a:cubicBezTo>
                  <a:close/>
                  <a:moveTo>
                    <a:pt x="416860" y="435493"/>
                  </a:moveTo>
                  <a:cubicBezTo>
                    <a:pt x="406575" y="435493"/>
                    <a:pt x="398234" y="427152"/>
                    <a:pt x="398234" y="416867"/>
                  </a:cubicBezTo>
                  <a:cubicBezTo>
                    <a:pt x="398234" y="406583"/>
                    <a:pt x="406575" y="398241"/>
                    <a:pt x="416860" y="398241"/>
                  </a:cubicBezTo>
                  <a:cubicBezTo>
                    <a:pt x="427145" y="398241"/>
                    <a:pt x="435486" y="406583"/>
                    <a:pt x="435486" y="416867"/>
                  </a:cubicBezTo>
                  <a:cubicBezTo>
                    <a:pt x="435486" y="427152"/>
                    <a:pt x="427145" y="435493"/>
                    <a:pt x="416860" y="435493"/>
                  </a:cubicBezTo>
                  <a:close/>
                  <a:moveTo>
                    <a:pt x="416860" y="190728"/>
                  </a:moveTo>
                  <a:cubicBezTo>
                    <a:pt x="406575" y="190728"/>
                    <a:pt x="398234" y="182387"/>
                    <a:pt x="398234" y="172102"/>
                  </a:cubicBezTo>
                  <a:cubicBezTo>
                    <a:pt x="398234" y="161817"/>
                    <a:pt x="406575" y="153476"/>
                    <a:pt x="416860" y="153476"/>
                  </a:cubicBezTo>
                  <a:cubicBezTo>
                    <a:pt x="427145" y="153476"/>
                    <a:pt x="435486" y="161817"/>
                    <a:pt x="435486" y="172102"/>
                  </a:cubicBezTo>
                  <a:cubicBezTo>
                    <a:pt x="435486" y="182387"/>
                    <a:pt x="427145" y="190728"/>
                    <a:pt x="416860" y="190728"/>
                  </a:cubicBezTo>
                  <a:close/>
                </a:path>
              </a:pathLst>
            </a:cu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Segoe UI Semibold"/>
                <a:ea typeface="+mn-ea"/>
                <a:cs typeface="+mn-cs"/>
              </a:endParaRPr>
            </a:p>
          </p:txBody>
        </p:sp>
        <p:sp>
          <p:nvSpPr>
            <p:cNvPr id="110" name="Graphic 107">
              <a:extLst>
                <a:ext uri="{FF2B5EF4-FFF2-40B4-BE49-F238E27FC236}">
                  <a16:creationId xmlns:a16="http://schemas.microsoft.com/office/drawing/2014/main" id="{98B90763-FCE8-E3BE-08E4-90528A5007BD}"/>
                </a:ext>
                <a:ext uri="{C183D7F6-B498-43B3-948B-1728B52AA6E4}">
                  <adec:decorative xmlns:adec="http://schemas.microsoft.com/office/drawing/2017/decorative" val="1"/>
                </a:ext>
              </a:extLst>
            </p:cNvPr>
            <p:cNvSpPr/>
            <p:nvPr/>
          </p:nvSpPr>
          <p:spPr>
            <a:xfrm>
              <a:off x="1502268" y="5482470"/>
              <a:ext cx="294756" cy="294733"/>
            </a:xfrm>
            <a:custGeom>
              <a:avLst/>
              <a:gdLst>
                <a:gd name="connsiteX0" fmla="*/ 486148 w 495299"/>
                <a:gd name="connsiteY0" fmla="*/ 167343 h 495261"/>
                <a:gd name="connsiteX1" fmla="*/ 495299 w 495299"/>
                <a:gd name="connsiteY1" fmla="*/ 158192 h 495261"/>
                <a:gd name="connsiteX2" fmla="*/ 486148 w 495299"/>
                <a:gd name="connsiteY2" fmla="*/ 149042 h 495261"/>
                <a:gd name="connsiteX3" fmla="*/ 439726 w 495299"/>
                <a:gd name="connsiteY3" fmla="*/ 149042 h 495261"/>
                <a:gd name="connsiteX4" fmla="*/ 439726 w 495299"/>
                <a:gd name="connsiteY4" fmla="*/ 122506 h 495261"/>
                <a:gd name="connsiteX5" fmla="*/ 486148 w 495299"/>
                <a:gd name="connsiteY5" fmla="*/ 122506 h 495261"/>
                <a:gd name="connsiteX6" fmla="*/ 495299 w 495299"/>
                <a:gd name="connsiteY6" fmla="*/ 113355 h 495261"/>
                <a:gd name="connsiteX7" fmla="*/ 486148 w 495299"/>
                <a:gd name="connsiteY7" fmla="*/ 104205 h 495261"/>
                <a:gd name="connsiteX8" fmla="*/ 439726 w 495299"/>
                <a:gd name="connsiteY8" fmla="*/ 104205 h 495261"/>
                <a:gd name="connsiteX9" fmla="*/ 439726 w 495299"/>
                <a:gd name="connsiteY9" fmla="*/ 100973 h 495261"/>
                <a:gd name="connsiteX10" fmla="*/ 434600 w 495299"/>
                <a:gd name="connsiteY10" fmla="*/ 88590 h 495261"/>
                <a:gd name="connsiteX11" fmla="*/ 406721 w 495299"/>
                <a:gd name="connsiteY11" fmla="*/ 60711 h 495261"/>
                <a:gd name="connsiteX12" fmla="*/ 394339 w 495299"/>
                <a:gd name="connsiteY12" fmla="*/ 55585 h 495261"/>
                <a:gd name="connsiteX13" fmla="*/ 391552 w 495299"/>
                <a:gd name="connsiteY13" fmla="*/ 55585 h 495261"/>
                <a:gd name="connsiteX14" fmla="*/ 391552 w 495299"/>
                <a:gd name="connsiteY14" fmla="*/ 9151 h 495261"/>
                <a:gd name="connsiteX15" fmla="*/ 382402 w 495299"/>
                <a:gd name="connsiteY15" fmla="*/ 0 h 495261"/>
                <a:gd name="connsiteX16" fmla="*/ 373251 w 495299"/>
                <a:gd name="connsiteY16" fmla="*/ 9151 h 495261"/>
                <a:gd name="connsiteX17" fmla="*/ 373251 w 495299"/>
                <a:gd name="connsiteY17" fmla="*/ 55573 h 495261"/>
                <a:gd name="connsiteX18" fmla="*/ 346716 w 495299"/>
                <a:gd name="connsiteY18" fmla="*/ 55573 h 495261"/>
                <a:gd name="connsiteX19" fmla="*/ 346716 w 495299"/>
                <a:gd name="connsiteY19" fmla="*/ 9151 h 495261"/>
                <a:gd name="connsiteX20" fmla="*/ 337565 w 495299"/>
                <a:gd name="connsiteY20" fmla="*/ 0 h 495261"/>
                <a:gd name="connsiteX21" fmla="*/ 328414 w 495299"/>
                <a:gd name="connsiteY21" fmla="*/ 9151 h 495261"/>
                <a:gd name="connsiteX22" fmla="*/ 328414 w 495299"/>
                <a:gd name="connsiteY22" fmla="*/ 55573 h 495261"/>
                <a:gd name="connsiteX23" fmla="*/ 301879 w 495299"/>
                <a:gd name="connsiteY23" fmla="*/ 55573 h 495261"/>
                <a:gd name="connsiteX24" fmla="*/ 301879 w 495299"/>
                <a:gd name="connsiteY24" fmla="*/ 9151 h 495261"/>
                <a:gd name="connsiteX25" fmla="*/ 292728 w 495299"/>
                <a:gd name="connsiteY25" fmla="*/ 0 h 495261"/>
                <a:gd name="connsiteX26" fmla="*/ 283577 w 495299"/>
                <a:gd name="connsiteY26" fmla="*/ 9151 h 495261"/>
                <a:gd name="connsiteX27" fmla="*/ 283577 w 495299"/>
                <a:gd name="connsiteY27" fmla="*/ 55573 h 495261"/>
                <a:gd name="connsiteX28" fmla="*/ 257042 w 495299"/>
                <a:gd name="connsiteY28" fmla="*/ 55573 h 495261"/>
                <a:gd name="connsiteX29" fmla="*/ 257042 w 495299"/>
                <a:gd name="connsiteY29" fmla="*/ 9151 h 495261"/>
                <a:gd name="connsiteX30" fmla="*/ 247891 w 495299"/>
                <a:gd name="connsiteY30" fmla="*/ 0 h 495261"/>
                <a:gd name="connsiteX31" fmla="*/ 238740 w 495299"/>
                <a:gd name="connsiteY31" fmla="*/ 9151 h 495261"/>
                <a:gd name="connsiteX32" fmla="*/ 238740 w 495299"/>
                <a:gd name="connsiteY32" fmla="*/ 55573 h 495261"/>
                <a:gd name="connsiteX33" fmla="*/ 212205 w 495299"/>
                <a:gd name="connsiteY33" fmla="*/ 55573 h 495261"/>
                <a:gd name="connsiteX34" fmla="*/ 212205 w 495299"/>
                <a:gd name="connsiteY34" fmla="*/ 9151 h 495261"/>
                <a:gd name="connsiteX35" fmla="*/ 203054 w 495299"/>
                <a:gd name="connsiteY35" fmla="*/ 0 h 495261"/>
                <a:gd name="connsiteX36" fmla="*/ 193903 w 495299"/>
                <a:gd name="connsiteY36" fmla="*/ 9151 h 495261"/>
                <a:gd name="connsiteX37" fmla="*/ 193903 w 495299"/>
                <a:gd name="connsiteY37" fmla="*/ 55573 h 495261"/>
                <a:gd name="connsiteX38" fmla="*/ 167368 w 495299"/>
                <a:gd name="connsiteY38" fmla="*/ 55573 h 495261"/>
                <a:gd name="connsiteX39" fmla="*/ 167368 w 495299"/>
                <a:gd name="connsiteY39" fmla="*/ 9151 h 495261"/>
                <a:gd name="connsiteX40" fmla="*/ 158217 w 495299"/>
                <a:gd name="connsiteY40" fmla="*/ 0 h 495261"/>
                <a:gd name="connsiteX41" fmla="*/ 149066 w 495299"/>
                <a:gd name="connsiteY41" fmla="*/ 9151 h 495261"/>
                <a:gd name="connsiteX42" fmla="*/ 149066 w 495299"/>
                <a:gd name="connsiteY42" fmla="*/ 55573 h 495261"/>
                <a:gd name="connsiteX43" fmla="*/ 122531 w 495299"/>
                <a:gd name="connsiteY43" fmla="*/ 55573 h 495261"/>
                <a:gd name="connsiteX44" fmla="*/ 122531 w 495299"/>
                <a:gd name="connsiteY44" fmla="*/ 9151 h 495261"/>
                <a:gd name="connsiteX45" fmla="*/ 113380 w 495299"/>
                <a:gd name="connsiteY45" fmla="*/ 0 h 495261"/>
                <a:gd name="connsiteX46" fmla="*/ 104229 w 495299"/>
                <a:gd name="connsiteY46" fmla="*/ 9151 h 495261"/>
                <a:gd name="connsiteX47" fmla="*/ 104229 w 495299"/>
                <a:gd name="connsiteY47" fmla="*/ 55573 h 495261"/>
                <a:gd name="connsiteX48" fmla="*/ 100998 w 495299"/>
                <a:gd name="connsiteY48" fmla="*/ 55573 h 495261"/>
                <a:gd name="connsiteX49" fmla="*/ 88615 w 495299"/>
                <a:gd name="connsiteY49" fmla="*/ 60699 h 495261"/>
                <a:gd name="connsiteX50" fmla="*/ 60736 w 495299"/>
                <a:gd name="connsiteY50" fmla="*/ 88578 h 495261"/>
                <a:gd name="connsiteX51" fmla="*/ 55610 w 495299"/>
                <a:gd name="connsiteY51" fmla="*/ 100961 h 495261"/>
                <a:gd name="connsiteX52" fmla="*/ 55610 w 495299"/>
                <a:gd name="connsiteY52" fmla="*/ 103747 h 495261"/>
                <a:gd name="connsiteX53" fmla="*/ 9151 w 495299"/>
                <a:gd name="connsiteY53" fmla="*/ 103747 h 495261"/>
                <a:gd name="connsiteX54" fmla="*/ 0 w 495299"/>
                <a:gd name="connsiteY54" fmla="*/ 112897 h 495261"/>
                <a:gd name="connsiteX55" fmla="*/ 9151 w 495299"/>
                <a:gd name="connsiteY55" fmla="*/ 122048 h 495261"/>
                <a:gd name="connsiteX56" fmla="*/ 55573 w 495299"/>
                <a:gd name="connsiteY56" fmla="*/ 122048 h 495261"/>
                <a:gd name="connsiteX57" fmla="*/ 55573 w 495299"/>
                <a:gd name="connsiteY57" fmla="*/ 148584 h 495261"/>
                <a:gd name="connsiteX58" fmla="*/ 9151 w 495299"/>
                <a:gd name="connsiteY58" fmla="*/ 148584 h 495261"/>
                <a:gd name="connsiteX59" fmla="*/ 0 w 495299"/>
                <a:gd name="connsiteY59" fmla="*/ 157734 h 495261"/>
                <a:gd name="connsiteX60" fmla="*/ 9151 w 495299"/>
                <a:gd name="connsiteY60" fmla="*/ 166885 h 495261"/>
                <a:gd name="connsiteX61" fmla="*/ 55573 w 495299"/>
                <a:gd name="connsiteY61" fmla="*/ 166885 h 495261"/>
                <a:gd name="connsiteX62" fmla="*/ 55573 w 495299"/>
                <a:gd name="connsiteY62" fmla="*/ 193420 h 495261"/>
                <a:gd name="connsiteX63" fmla="*/ 9151 w 495299"/>
                <a:gd name="connsiteY63" fmla="*/ 193420 h 495261"/>
                <a:gd name="connsiteX64" fmla="*/ 0 w 495299"/>
                <a:gd name="connsiteY64" fmla="*/ 202571 h 495261"/>
                <a:gd name="connsiteX65" fmla="*/ 9151 w 495299"/>
                <a:gd name="connsiteY65" fmla="*/ 211722 h 495261"/>
                <a:gd name="connsiteX66" fmla="*/ 55573 w 495299"/>
                <a:gd name="connsiteY66" fmla="*/ 211722 h 495261"/>
                <a:gd name="connsiteX67" fmla="*/ 55573 w 495299"/>
                <a:gd name="connsiteY67" fmla="*/ 238257 h 495261"/>
                <a:gd name="connsiteX68" fmla="*/ 9151 w 495299"/>
                <a:gd name="connsiteY68" fmla="*/ 238257 h 495261"/>
                <a:gd name="connsiteX69" fmla="*/ 0 w 495299"/>
                <a:gd name="connsiteY69" fmla="*/ 247408 h 495261"/>
                <a:gd name="connsiteX70" fmla="*/ 9151 w 495299"/>
                <a:gd name="connsiteY70" fmla="*/ 256559 h 495261"/>
                <a:gd name="connsiteX71" fmla="*/ 55573 w 495299"/>
                <a:gd name="connsiteY71" fmla="*/ 256559 h 495261"/>
                <a:gd name="connsiteX72" fmla="*/ 55573 w 495299"/>
                <a:gd name="connsiteY72" fmla="*/ 283094 h 495261"/>
                <a:gd name="connsiteX73" fmla="*/ 9151 w 495299"/>
                <a:gd name="connsiteY73" fmla="*/ 283094 h 495261"/>
                <a:gd name="connsiteX74" fmla="*/ 0 w 495299"/>
                <a:gd name="connsiteY74" fmla="*/ 292245 h 495261"/>
                <a:gd name="connsiteX75" fmla="*/ 9151 w 495299"/>
                <a:gd name="connsiteY75" fmla="*/ 301396 h 495261"/>
                <a:gd name="connsiteX76" fmla="*/ 55573 w 495299"/>
                <a:gd name="connsiteY76" fmla="*/ 301396 h 495261"/>
                <a:gd name="connsiteX77" fmla="*/ 55573 w 495299"/>
                <a:gd name="connsiteY77" fmla="*/ 327931 h 495261"/>
                <a:gd name="connsiteX78" fmla="*/ 9151 w 495299"/>
                <a:gd name="connsiteY78" fmla="*/ 327931 h 495261"/>
                <a:gd name="connsiteX79" fmla="*/ 0 w 495299"/>
                <a:gd name="connsiteY79" fmla="*/ 337082 h 495261"/>
                <a:gd name="connsiteX80" fmla="*/ 9151 w 495299"/>
                <a:gd name="connsiteY80" fmla="*/ 346233 h 495261"/>
                <a:gd name="connsiteX81" fmla="*/ 55573 w 495299"/>
                <a:gd name="connsiteY81" fmla="*/ 346233 h 495261"/>
                <a:gd name="connsiteX82" fmla="*/ 55573 w 495299"/>
                <a:gd name="connsiteY82" fmla="*/ 372768 h 495261"/>
                <a:gd name="connsiteX83" fmla="*/ 9151 w 495299"/>
                <a:gd name="connsiteY83" fmla="*/ 372768 h 495261"/>
                <a:gd name="connsiteX84" fmla="*/ 0 w 495299"/>
                <a:gd name="connsiteY84" fmla="*/ 381919 h 495261"/>
                <a:gd name="connsiteX85" fmla="*/ 9151 w 495299"/>
                <a:gd name="connsiteY85" fmla="*/ 391070 h 495261"/>
                <a:gd name="connsiteX86" fmla="*/ 55573 w 495299"/>
                <a:gd name="connsiteY86" fmla="*/ 391070 h 495261"/>
                <a:gd name="connsiteX87" fmla="*/ 55573 w 495299"/>
                <a:gd name="connsiteY87" fmla="*/ 394301 h 495261"/>
                <a:gd name="connsiteX88" fmla="*/ 60699 w 495299"/>
                <a:gd name="connsiteY88" fmla="*/ 406684 h 495261"/>
                <a:gd name="connsiteX89" fmla="*/ 88578 w 495299"/>
                <a:gd name="connsiteY89" fmla="*/ 434563 h 495261"/>
                <a:gd name="connsiteX90" fmla="*/ 100961 w 495299"/>
                <a:gd name="connsiteY90" fmla="*/ 439689 h 495261"/>
                <a:gd name="connsiteX91" fmla="*/ 103747 w 495299"/>
                <a:gd name="connsiteY91" fmla="*/ 439689 h 495261"/>
                <a:gd name="connsiteX92" fmla="*/ 103747 w 495299"/>
                <a:gd name="connsiteY92" fmla="*/ 486111 h 495261"/>
                <a:gd name="connsiteX93" fmla="*/ 112897 w 495299"/>
                <a:gd name="connsiteY93" fmla="*/ 495262 h 495261"/>
                <a:gd name="connsiteX94" fmla="*/ 122048 w 495299"/>
                <a:gd name="connsiteY94" fmla="*/ 486111 h 495261"/>
                <a:gd name="connsiteX95" fmla="*/ 122048 w 495299"/>
                <a:gd name="connsiteY95" fmla="*/ 439689 h 495261"/>
                <a:gd name="connsiteX96" fmla="*/ 148584 w 495299"/>
                <a:gd name="connsiteY96" fmla="*/ 439689 h 495261"/>
                <a:gd name="connsiteX97" fmla="*/ 148584 w 495299"/>
                <a:gd name="connsiteY97" fmla="*/ 486111 h 495261"/>
                <a:gd name="connsiteX98" fmla="*/ 157734 w 495299"/>
                <a:gd name="connsiteY98" fmla="*/ 495262 h 495261"/>
                <a:gd name="connsiteX99" fmla="*/ 166885 w 495299"/>
                <a:gd name="connsiteY99" fmla="*/ 486111 h 495261"/>
                <a:gd name="connsiteX100" fmla="*/ 166885 w 495299"/>
                <a:gd name="connsiteY100" fmla="*/ 439689 h 495261"/>
                <a:gd name="connsiteX101" fmla="*/ 193420 w 495299"/>
                <a:gd name="connsiteY101" fmla="*/ 439689 h 495261"/>
                <a:gd name="connsiteX102" fmla="*/ 193420 w 495299"/>
                <a:gd name="connsiteY102" fmla="*/ 486111 h 495261"/>
                <a:gd name="connsiteX103" fmla="*/ 202571 w 495299"/>
                <a:gd name="connsiteY103" fmla="*/ 495262 h 495261"/>
                <a:gd name="connsiteX104" fmla="*/ 211722 w 495299"/>
                <a:gd name="connsiteY104" fmla="*/ 486111 h 495261"/>
                <a:gd name="connsiteX105" fmla="*/ 211722 w 495299"/>
                <a:gd name="connsiteY105" fmla="*/ 439689 h 495261"/>
                <a:gd name="connsiteX106" fmla="*/ 238257 w 495299"/>
                <a:gd name="connsiteY106" fmla="*/ 439689 h 495261"/>
                <a:gd name="connsiteX107" fmla="*/ 238257 w 495299"/>
                <a:gd name="connsiteY107" fmla="*/ 486111 h 495261"/>
                <a:gd name="connsiteX108" fmla="*/ 247408 w 495299"/>
                <a:gd name="connsiteY108" fmla="*/ 495262 h 495261"/>
                <a:gd name="connsiteX109" fmla="*/ 256559 w 495299"/>
                <a:gd name="connsiteY109" fmla="*/ 486111 h 495261"/>
                <a:gd name="connsiteX110" fmla="*/ 256559 w 495299"/>
                <a:gd name="connsiteY110" fmla="*/ 439689 h 495261"/>
                <a:gd name="connsiteX111" fmla="*/ 283094 w 495299"/>
                <a:gd name="connsiteY111" fmla="*/ 439689 h 495261"/>
                <a:gd name="connsiteX112" fmla="*/ 283094 w 495299"/>
                <a:gd name="connsiteY112" fmla="*/ 486111 h 495261"/>
                <a:gd name="connsiteX113" fmla="*/ 292245 w 495299"/>
                <a:gd name="connsiteY113" fmla="*/ 495262 h 495261"/>
                <a:gd name="connsiteX114" fmla="*/ 301396 w 495299"/>
                <a:gd name="connsiteY114" fmla="*/ 486111 h 495261"/>
                <a:gd name="connsiteX115" fmla="*/ 301396 w 495299"/>
                <a:gd name="connsiteY115" fmla="*/ 439689 h 495261"/>
                <a:gd name="connsiteX116" fmla="*/ 327931 w 495299"/>
                <a:gd name="connsiteY116" fmla="*/ 439689 h 495261"/>
                <a:gd name="connsiteX117" fmla="*/ 327931 w 495299"/>
                <a:gd name="connsiteY117" fmla="*/ 486111 h 495261"/>
                <a:gd name="connsiteX118" fmla="*/ 337082 w 495299"/>
                <a:gd name="connsiteY118" fmla="*/ 495262 h 495261"/>
                <a:gd name="connsiteX119" fmla="*/ 346233 w 495299"/>
                <a:gd name="connsiteY119" fmla="*/ 486111 h 495261"/>
                <a:gd name="connsiteX120" fmla="*/ 346233 w 495299"/>
                <a:gd name="connsiteY120" fmla="*/ 439689 h 495261"/>
                <a:gd name="connsiteX121" fmla="*/ 372768 w 495299"/>
                <a:gd name="connsiteY121" fmla="*/ 439689 h 495261"/>
                <a:gd name="connsiteX122" fmla="*/ 372768 w 495299"/>
                <a:gd name="connsiteY122" fmla="*/ 486111 h 495261"/>
                <a:gd name="connsiteX123" fmla="*/ 381919 w 495299"/>
                <a:gd name="connsiteY123" fmla="*/ 495262 h 495261"/>
                <a:gd name="connsiteX124" fmla="*/ 391070 w 495299"/>
                <a:gd name="connsiteY124" fmla="*/ 486111 h 495261"/>
                <a:gd name="connsiteX125" fmla="*/ 391070 w 495299"/>
                <a:gd name="connsiteY125" fmla="*/ 439689 h 495261"/>
                <a:gd name="connsiteX126" fmla="*/ 394301 w 495299"/>
                <a:gd name="connsiteY126" fmla="*/ 439689 h 495261"/>
                <a:gd name="connsiteX127" fmla="*/ 406684 w 495299"/>
                <a:gd name="connsiteY127" fmla="*/ 434563 h 495261"/>
                <a:gd name="connsiteX128" fmla="*/ 434563 w 495299"/>
                <a:gd name="connsiteY128" fmla="*/ 406684 h 495261"/>
                <a:gd name="connsiteX129" fmla="*/ 439689 w 495299"/>
                <a:gd name="connsiteY129" fmla="*/ 394301 h 495261"/>
                <a:gd name="connsiteX130" fmla="*/ 439689 w 495299"/>
                <a:gd name="connsiteY130" fmla="*/ 391515 h 495261"/>
                <a:gd name="connsiteX131" fmla="*/ 486111 w 495299"/>
                <a:gd name="connsiteY131" fmla="*/ 391515 h 495261"/>
                <a:gd name="connsiteX132" fmla="*/ 495262 w 495299"/>
                <a:gd name="connsiteY132" fmla="*/ 382365 h 495261"/>
                <a:gd name="connsiteX133" fmla="*/ 486111 w 495299"/>
                <a:gd name="connsiteY133" fmla="*/ 373214 h 495261"/>
                <a:gd name="connsiteX134" fmla="*/ 439689 w 495299"/>
                <a:gd name="connsiteY134" fmla="*/ 373214 h 495261"/>
                <a:gd name="connsiteX135" fmla="*/ 439689 w 495299"/>
                <a:gd name="connsiteY135" fmla="*/ 346678 h 495261"/>
                <a:gd name="connsiteX136" fmla="*/ 486111 w 495299"/>
                <a:gd name="connsiteY136" fmla="*/ 346678 h 495261"/>
                <a:gd name="connsiteX137" fmla="*/ 495262 w 495299"/>
                <a:gd name="connsiteY137" fmla="*/ 337528 h 495261"/>
                <a:gd name="connsiteX138" fmla="*/ 486111 w 495299"/>
                <a:gd name="connsiteY138" fmla="*/ 328377 h 495261"/>
                <a:gd name="connsiteX139" fmla="*/ 439689 w 495299"/>
                <a:gd name="connsiteY139" fmla="*/ 328377 h 495261"/>
                <a:gd name="connsiteX140" fmla="*/ 439689 w 495299"/>
                <a:gd name="connsiteY140" fmla="*/ 301841 h 495261"/>
                <a:gd name="connsiteX141" fmla="*/ 486111 w 495299"/>
                <a:gd name="connsiteY141" fmla="*/ 301841 h 495261"/>
                <a:gd name="connsiteX142" fmla="*/ 495262 w 495299"/>
                <a:gd name="connsiteY142" fmla="*/ 292691 h 495261"/>
                <a:gd name="connsiteX143" fmla="*/ 486111 w 495299"/>
                <a:gd name="connsiteY143" fmla="*/ 283540 h 495261"/>
                <a:gd name="connsiteX144" fmla="*/ 439689 w 495299"/>
                <a:gd name="connsiteY144" fmla="*/ 283540 h 495261"/>
                <a:gd name="connsiteX145" fmla="*/ 439689 w 495299"/>
                <a:gd name="connsiteY145" fmla="*/ 257004 h 495261"/>
                <a:gd name="connsiteX146" fmla="*/ 486111 w 495299"/>
                <a:gd name="connsiteY146" fmla="*/ 257004 h 495261"/>
                <a:gd name="connsiteX147" fmla="*/ 495262 w 495299"/>
                <a:gd name="connsiteY147" fmla="*/ 247854 h 495261"/>
                <a:gd name="connsiteX148" fmla="*/ 486111 w 495299"/>
                <a:gd name="connsiteY148" fmla="*/ 238703 h 495261"/>
                <a:gd name="connsiteX149" fmla="*/ 439689 w 495299"/>
                <a:gd name="connsiteY149" fmla="*/ 238703 h 495261"/>
                <a:gd name="connsiteX150" fmla="*/ 439689 w 495299"/>
                <a:gd name="connsiteY150" fmla="*/ 212168 h 495261"/>
                <a:gd name="connsiteX151" fmla="*/ 486111 w 495299"/>
                <a:gd name="connsiteY151" fmla="*/ 212168 h 495261"/>
                <a:gd name="connsiteX152" fmla="*/ 495262 w 495299"/>
                <a:gd name="connsiteY152" fmla="*/ 203017 h 495261"/>
                <a:gd name="connsiteX153" fmla="*/ 486111 w 495299"/>
                <a:gd name="connsiteY153" fmla="*/ 193866 h 495261"/>
                <a:gd name="connsiteX154" fmla="*/ 439689 w 495299"/>
                <a:gd name="connsiteY154" fmla="*/ 193866 h 495261"/>
                <a:gd name="connsiteX155" fmla="*/ 439689 w 495299"/>
                <a:gd name="connsiteY155" fmla="*/ 167331 h 495261"/>
                <a:gd name="connsiteX156" fmla="*/ 486111 w 495299"/>
                <a:gd name="connsiteY156" fmla="*/ 167331 h 495261"/>
                <a:gd name="connsiteX157" fmla="*/ 125608 w 495299"/>
                <a:gd name="connsiteY157" fmla="*/ 100019 h 495261"/>
                <a:gd name="connsiteX158" fmla="*/ 151196 w 495299"/>
                <a:gd name="connsiteY158" fmla="*/ 125608 h 495261"/>
                <a:gd name="connsiteX159" fmla="*/ 125608 w 495299"/>
                <a:gd name="connsiteY159" fmla="*/ 151196 h 495261"/>
                <a:gd name="connsiteX160" fmla="*/ 100019 w 495299"/>
                <a:gd name="connsiteY160" fmla="*/ 125608 h 495261"/>
                <a:gd name="connsiteX161" fmla="*/ 125608 w 495299"/>
                <a:gd name="connsiteY161" fmla="*/ 100019 h 495261"/>
                <a:gd name="connsiteX162" fmla="*/ 125608 w 495299"/>
                <a:gd name="connsiteY162" fmla="*/ 395280 h 495261"/>
                <a:gd name="connsiteX163" fmla="*/ 100019 w 495299"/>
                <a:gd name="connsiteY163" fmla="*/ 369691 h 495261"/>
                <a:gd name="connsiteX164" fmla="*/ 125608 w 495299"/>
                <a:gd name="connsiteY164" fmla="*/ 344103 h 495261"/>
                <a:gd name="connsiteX165" fmla="*/ 151196 w 495299"/>
                <a:gd name="connsiteY165" fmla="*/ 369691 h 495261"/>
                <a:gd name="connsiteX166" fmla="*/ 125608 w 495299"/>
                <a:gd name="connsiteY166" fmla="*/ 395280 h 495261"/>
                <a:gd name="connsiteX167" fmla="*/ 369691 w 495299"/>
                <a:gd name="connsiteY167" fmla="*/ 395280 h 495261"/>
                <a:gd name="connsiteX168" fmla="*/ 344103 w 495299"/>
                <a:gd name="connsiteY168" fmla="*/ 369691 h 495261"/>
                <a:gd name="connsiteX169" fmla="*/ 369691 w 495299"/>
                <a:gd name="connsiteY169" fmla="*/ 344103 h 495261"/>
                <a:gd name="connsiteX170" fmla="*/ 395280 w 495299"/>
                <a:gd name="connsiteY170" fmla="*/ 369691 h 495261"/>
                <a:gd name="connsiteX171" fmla="*/ 369691 w 495299"/>
                <a:gd name="connsiteY171" fmla="*/ 395280 h 495261"/>
                <a:gd name="connsiteX172" fmla="*/ 369691 w 495299"/>
                <a:gd name="connsiteY172" fmla="*/ 151196 h 495261"/>
                <a:gd name="connsiteX173" fmla="*/ 344103 w 495299"/>
                <a:gd name="connsiteY173" fmla="*/ 125608 h 495261"/>
                <a:gd name="connsiteX174" fmla="*/ 369691 w 495299"/>
                <a:gd name="connsiteY174" fmla="*/ 100019 h 495261"/>
                <a:gd name="connsiteX175" fmla="*/ 395280 w 495299"/>
                <a:gd name="connsiteY175" fmla="*/ 125608 h 495261"/>
                <a:gd name="connsiteX176" fmla="*/ 369691 w 495299"/>
                <a:gd name="connsiteY176" fmla="*/ 151196 h 495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Lst>
              <a:rect l="l" t="t" r="r" b="b"/>
              <a:pathLst>
                <a:path w="495299" h="495261">
                  <a:moveTo>
                    <a:pt x="486148" y="167343"/>
                  </a:moveTo>
                  <a:cubicBezTo>
                    <a:pt x="491200" y="167343"/>
                    <a:pt x="495299" y="163244"/>
                    <a:pt x="495299" y="158192"/>
                  </a:cubicBezTo>
                  <a:cubicBezTo>
                    <a:pt x="495299" y="153140"/>
                    <a:pt x="491200" y="149042"/>
                    <a:pt x="486148" y="149042"/>
                  </a:cubicBezTo>
                  <a:lnTo>
                    <a:pt x="439726" y="149042"/>
                  </a:lnTo>
                  <a:lnTo>
                    <a:pt x="439726" y="122506"/>
                  </a:lnTo>
                  <a:lnTo>
                    <a:pt x="486148" y="122506"/>
                  </a:lnTo>
                  <a:cubicBezTo>
                    <a:pt x="491200" y="122506"/>
                    <a:pt x="495299" y="118407"/>
                    <a:pt x="495299" y="113355"/>
                  </a:cubicBezTo>
                  <a:cubicBezTo>
                    <a:pt x="495299" y="108303"/>
                    <a:pt x="491200" y="104205"/>
                    <a:pt x="486148" y="104205"/>
                  </a:cubicBezTo>
                  <a:lnTo>
                    <a:pt x="439726" y="104205"/>
                  </a:lnTo>
                  <a:lnTo>
                    <a:pt x="439726" y="100973"/>
                  </a:lnTo>
                  <a:cubicBezTo>
                    <a:pt x="439726" y="96329"/>
                    <a:pt x="437881" y="91872"/>
                    <a:pt x="434600" y="88590"/>
                  </a:cubicBezTo>
                  <a:lnTo>
                    <a:pt x="406721" y="60711"/>
                  </a:lnTo>
                  <a:cubicBezTo>
                    <a:pt x="403440" y="57430"/>
                    <a:pt x="398982" y="55585"/>
                    <a:pt x="394339" y="55585"/>
                  </a:cubicBezTo>
                  <a:lnTo>
                    <a:pt x="391552" y="55585"/>
                  </a:lnTo>
                  <a:lnTo>
                    <a:pt x="391552" y="9151"/>
                  </a:lnTo>
                  <a:cubicBezTo>
                    <a:pt x="391552" y="4099"/>
                    <a:pt x="387454" y="0"/>
                    <a:pt x="382402" y="0"/>
                  </a:cubicBezTo>
                  <a:cubicBezTo>
                    <a:pt x="377350" y="0"/>
                    <a:pt x="373251" y="4099"/>
                    <a:pt x="373251" y="9151"/>
                  </a:cubicBezTo>
                  <a:lnTo>
                    <a:pt x="373251" y="55573"/>
                  </a:lnTo>
                  <a:lnTo>
                    <a:pt x="346716" y="55573"/>
                  </a:lnTo>
                  <a:lnTo>
                    <a:pt x="346716" y="9151"/>
                  </a:lnTo>
                  <a:cubicBezTo>
                    <a:pt x="346716" y="4099"/>
                    <a:pt x="342617" y="0"/>
                    <a:pt x="337565" y="0"/>
                  </a:cubicBezTo>
                  <a:cubicBezTo>
                    <a:pt x="332513" y="0"/>
                    <a:pt x="328414" y="4099"/>
                    <a:pt x="328414" y="9151"/>
                  </a:cubicBezTo>
                  <a:lnTo>
                    <a:pt x="328414" y="55573"/>
                  </a:lnTo>
                  <a:lnTo>
                    <a:pt x="301879" y="55573"/>
                  </a:lnTo>
                  <a:lnTo>
                    <a:pt x="301879" y="9151"/>
                  </a:lnTo>
                  <a:cubicBezTo>
                    <a:pt x="301879" y="4099"/>
                    <a:pt x="297780" y="0"/>
                    <a:pt x="292728" y="0"/>
                  </a:cubicBezTo>
                  <a:cubicBezTo>
                    <a:pt x="287676" y="0"/>
                    <a:pt x="283577" y="4099"/>
                    <a:pt x="283577" y="9151"/>
                  </a:cubicBezTo>
                  <a:lnTo>
                    <a:pt x="283577" y="55573"/>
                  </a:lnTo>
                  <a:lnTo>
                    <a:pt x="257042" y="55573"/>
                  </a:lnTo>
                  <a:lnTo>
                    <a:pt x="257042" y="9151"/>
                  </a:lnTo>
                  <a:cubicBezTo>
                    <a:pt x="257042" y="4099"/>
                    <a:pt x="252943" y="0"/>
                    <a:pt x="247891" y="0"/>
                  </a:cubicBezTo>
                  <a:cubicBezTo>
                    <a:pt x="242839" y="0"/>
                    <a:pt x="238740" y="4099"/>
                    <a:pt x="238740" y="9151"/>
                  </a:cubicBezTo>
                  <a:lnTo>
                    <a:pt x="238740" y="55573"/>
                  </a:lnTo>
                  <a:lnTo>
                    <a:pt x="212205" y="55573"/>
                  </a:lnTo>
                  <a:lnTo>
                    <a:pt x="212205" y="9151"/>
                  </a:lnTo>
                  <a:cubicBezTo>
                    <a:pt x="212205" y="4099"/>
                    <a:pt x="208106" y="0"/>
                    <a:pt x="203054" y="0"/>
                  </a:cubicBezTo>
                  <a:cubicBezTo>
                    <a:pt x="198002" y="0"/>
                    <a:pt x="193903" y="4099"/>
                    <a:pt x="193903" y="9151"/>
                  </a:cubicBezTo>
                  <a:lnTo>
                    <a:pt x="193903" y="55573"/>
                  </a:lnTo>
                  <a:lnTo>
                    <a:pt x="167368" y="55573"/>
                  </a:lnTo>
                  <a:lnTo>
                    <a:pt x="167368" y="9151"/>
                  </a:lnTo>
                  <a:cubicBezTo>
                    <a:pt x="167368" y="4099"/>
                    <a:pt x="163269" y="0"/>
                    <a:pt x="158217" y="0"/>
                  </a:cubicBezTo>
                  <a:cubicBezTo>
                    <a:pt x="153165" y="0"/>
                    <a:pt x="149066" y="4099"/>
                    <a:pt x="149066" y="9151"/>
                  </a:cubicBezTo>
                  <a:lnTo>
                    <a:pt x="149066" y="55573"/>
                  </a:lnTo>
                  <a:lnTo>
                    <a:pt x="122531" y="55573"/>
                  </a:lnTo>
                  <a:lnTo>
                    <a:pt x="122531" y="9151"/>
                  </a:lnTo>
                  <a:cubicBezTo>
                    <a:pt x="122531" y="4099"/>
                    <a:pt x="118432" y="0"/>
                    <a:pt x="113380" y="0"/>
                  </a:cubicBezTo>
                  <a:cubicBezTo>
                    <a:pt x="108328" y="0"/>
                    <a:pt x="104229" y="4099"/>
                    <a:pt x="104229" y="9151"/>
                  </a:cubicBezTo>
                  <a:lnTo>
                    <a:pt x="104229" y="55573"/>
                  </a:lnTo>
                  <a:lnTo>
                    <a:pt x="100998" y="55573"/>
                  </a:lnTo>
                  <a:cubicBezTo>
                    <a:pt x="96354" y="55573"/>
                    <a:pt x="91897" y="57418"/>
                    <a:pt x="88615" y="60699"/>
                  </a:cubicBezTo>
                  <a:lnTo>
                    <a:pt x="60736" y="88578"/>
                  </a:lnTo>
                  <a:cubicBezTo>
                    <a:pt x="57455" y="91859"/>
                    <a:pt x="55610" y="96317"/>
                    <a:pt x="55610" y="100961"/>
                  </a:cubicBezTo>
                  <a:lnTo>
                    <a:pt x="55610" y="103747"/>
                  </a:lnTo>
                  <a:lnTo>
                    <a:pt x="9151" y="103747"/>
                  </a:lnTo>
                  <a:cubicBezTo>
                    <a:pt x="4099" y="103747"/>
                    <a:pt x="0" y="107845"/>
                    <a:pt x="0" y="112897"/>
                  </a:cubicBezTo>
                  <a:cubicBezTo>
                    <a:pt x="0" y="117949"/>
                    <a:pt x="4099" y="122048"/>
                    <a:pt x="9151" y="122048"/>
                  </a:cubicBezTo>
                  <a:lnTo>
                    <a:pt x="55573" y="122048"/>
                  </a:lnTo>
                  <a:lnTo>
                    <a:pt x="55573" y="148584"/>
                  </a:lnTo>
                  <a:lnTo>
                    <a:pt x="9151" y="148584"/>
                  </a:lnTo>
                  <a:cubicBezTo>
                    <a:pt x="4099" y="148584"/>
                    <a:pt x="0" y="152682"/>
                    <a:pt x="0" y="157734"/>
                  </a:cubicBezTo>
                  <a:cubicBezTo>
                    <a:pt x="0" y="162786"/>
                    <a:pt x="4099" y="166885"/>
                    <a:pt x="9151" y="166885"/>
                  </a:cubicBezTo>
                  <a:lnTo>
                    <a:pt x="55573" y="166885"/>
                  </a:lnTo>
                  <a:lnTo>
                    <a:pt x="55573" y="193420"/>
                  </a:lnTo>
                  <a:lnTo>
                    <a:pt x="9151" y="193420"/>
                  </a:lnTo>
                  <a:cubicBezTo>
                    <a:pt x="4099" y="193420"/>
                    <a:pt x="0" y="197519"/>
                    <a:pt x="0" y="202571"/>
                  </a:cubicBezTo>
                  <a:cubicBezTo>
                    <a:pt x="0" y="207623"/>
                    <a:pt x="4099" y="211722"/>
                    <a:pt x="9151" y="211722"/>
                  </a:cubicBezTo>
                  <a:lnTo>
                    <a:pt x="55573" y="211722"/>
                  </a:lnTo>
                  <a:lnTo>
                    <a:pt x="55573" y="238257"/>
                  </a:lnTo>
                  <a:lnTo>
                    <a:pt x="9151" y="238257"/>
                  </a:lnTo>
                  <a:cubicBezTo>
                    <a:pt x="4099" y="238257"/>
                    <a:pt x="0" y="242356"/>
                    <a:pt x="0" y="247408"/>
                  </a:cubicBezTo>
                  <a:cubicBezTo>
                    <a:pt x="0" y="252460"/>
                    <a:pt x="4099" y="256559"/>
                    <a:pt x="9151" y="256559"/>
                  </a:cubicBezTo>
                  <a:lnTo>
                    <a:pt x="55573" y="256559"/>
                  </a:lnTo>
                  <a:lnTo>
                    <a:pt x="55573" y="283094"/>
                  </a:lnTo>
                  <a:lnTo>
                    <a:pt x="9151" y="283094"/>
                  </a:lnTo>
                  <a:cubicBezTo>
                    <a:pt x="4099" y="283094"/>
                    <a:pt x="0" y="287193"/>
                    <a:pt x="0" y="292245"/>
                  </a:cubicBezTo>
                  <a:cubicBezTo>
                    <a:pt x="0" y="297297"/>
                    <a:pt x="4099" y="301396"/>
                    <a:pt x="9151" y="301396"/>
                  </a:cubicBezTo>
                  <a:lnTo>
                    <a:pt x="55573" y="301396"/>
                  </a:lnTo>
                  <a:lnTo>
                    <a:pt x="55573" y="327931"/>
                  </a:lnTo>
                  <a:lnTo>
                    <a:pt x="9151" y="327931"/>
                  </a:lnTo>
                  <a:cubicBezTo>
                    <a:pt x="4099" y="327931"/>
                    <a:pt x="0" y="332030"/>
                    <a:pt x="0" y="337082"/>
                  </a:cubicBezTo>
                  <a:cubicBezTo>
                    <a:pt x="0" y="342134"/>
                    <a:pt x="4099" y="346233"/>
                    <a:pt x="9151" y="346233"/>
                  </a:cubicBezTo>
                  <a:lnTo>
                    <a:pt x="55573" y="346233"/>
                  </a:lnTo>
                  <a:lnTo>
                    <a:pt x="55573" y="372768"/>
                  </a:lnTo>
                  <a:lnTo>
                    <a:pt x="9151" y="372768"/>
                  </a:lnTo>
                  <a:cubicBezTo>
                    <a:pt x="4099" y="372768"/>
                    <a:pt x="0" y="376867"/>
                    <a:pt x="0" y="381919"/>
                  </a:cubicBezTo>
                  <a:cubicBezTo>
                    <a:pt x="0" y="386971"/>
                    <a:pt x="4099" y="391070"/>
                    <a:pt x="9151" y="391070"/>
                  </a:cubicBezTo>
                  <a:lnTo>
                    <a:pt x="55573" y="391070"/>
                  </a:lnTo>
                  <a:lnTo>
                    <a:pt x="55573" y="394301"/>
                  </a:lnTo>
                  <a:cubicBezTo>
                    <a:pt x="55573" y="398945"/>
                    <a:pt x="57418" y="403402"/>
                    <a:pt x="60699" y="406684"/>
                  </a:cubicBezTo>
                  <a:lnTo>
                    <a:pt x="88578" y="434563"/>
                  </a:lnTo>
                  <a:cubicBezTo>
                    <a:pt x="91859" y="437844"/>
                    <a:pt x="96317" y="439689"/>
                    <a:pt x="100961" y="439689"/>
                  </a:cubicBezTo>
                  <a:lnTo>
                    <a:pt x="103747" y="439689"/>
                  </a:lnTo>
                  <a:lnTo>
                    <a:pt x="103747" y="486111"/>
                  </a:lnTo>
                  <a:cubicBezTo>
                    <a:pt x="103747" y="491163"/>
                    <a:pt x="107845" y="495262"/>
                    <a:pt x="112897" y="495262"/>
                  </a:cubicBezTo>
                  <a:cubicBezTo>
                    <a:pt x="117949" y="495262"/>
                    <a:pt x="122048" y="491163"/>
                    <a:pt x="122048" y="486111"/>
                  </a:cubicBezTo>
                  <a:lnTo>
                    <a:pt x="122048" y="439689"/>
                  </a:lnTo>
                  <a:lnTo>
                    <a:pt x="148584" y="439689"/>
                  </a:lnTo>
                  <a:lnTo>
                    <a:pt x="148584" y="486111"/>
                  </a:lnTo>
                  <a:cubicBezTo>
                    <a:pt x="148584" y="491163"/>
                    <a:pt x="152682" y="495262"/>
                    <a:pt x="157734" y="495262"/>
                  </a:cubicBezTo>
                  <a:cubicBezTo>
                    <a:pt x="162786" y="495262"/>
                    <a:pt x="166885" y="491163"/>
                    <a:pt x="166885" y="486111"/>
                  </a:cubicBezTo>
                  <a:lnTo>
                    <a:pt x="166885" y="439689"/>
                  </a:lnTo>
                  <a:lnTo>
                    <a:pt x="193420" y="439689"/>
                  </a:lnTo>
                  <a:lnTo>
                    <a:pt x="193420" y="486111"/>
                  </a:lnTo>
                  <a:cubicBezTo>
                    <a:pt x="193420" y="491163"/>
                    <a:pt x="197519" y="495262"/>
                    <a:pt x="202571" y="495262"/>
                  </a:cubicBezTo>
                  <a:cubicBezTo>
                    <a:pt x="207623" y="495262"/>
                    <a:pt x="211722" y="491163"/>
                    <a:pt x="211722" y="486111"/>
                  </a:cubicBezTo>
                  <a:lnTo>
                    <a:pt x="211722" y="439689"/>
                  </a:lnTo>
                  <a:lnTo>
                    <a:pt x="238257" y="439689"/>
                  </a:lnTo>
                  <a:lnTo>
                    <a:pt x="238257" y="486111"/>
                  </a:lnTo>
                  <a:cubicBezTo>
                    <a:pt x="238257" y="491163"/>
                    <a:pt x="242356" y="495262"/>
                    <a:pt x="247408" y="495262"/>
                  </a:cubicBezTo>
                  <a:cubicBezTo>
                    <a:pt x="252460" y="495262"/>
                    <a:pt x="256559" y="491163"/>
                    <a:pt x="256559" y="486111"/>
                  </a:cubicBezTo>
                  <a:lnTo>
                    <a:pt x="256559" y="439689"/>
                  </a:lnTo>
                  <a:lnTo>
                    <a:pt x="283094" y="439689"/>
                  </a:lnTo>
                  <a:lnTo>
                    <a:pt x="283094" y="486111"/>
                  </a:lnTo>
                  <a:cubicBezTo>
                    <a:pt x="283094" y="491163"/>
                    <a:pt x="287193" y="495262"/>
                    <a:pt x="292245" y="495262"/>
                  </a:cubicBezTo>
                  <a:cubicBezTo>
                    <a:pt x="297297" y="495262"/>
                    <a:pt x="301396" y="491163"/>
                    <a:pt x="301396" y="486111"/>
                  </a:cubicBezTo>
                  <a:lnTo>
                    <a:pt x="301396" y="439689"/>
                  </a:lnTo>
                  <a:lnTo>
                    <a:pt x="327931" y="439689"/>
                  </a:lnTo>
                  <a:lnTo>
                    <a:pt x="327931" y="486111"/>
                  </a:lnTo>
                  <a:cubicBezTo>
                    <a:pt x="327931" y="491163"/>
                    <a:pt x="332030" y="495262"/>
                    <a:pt x="337082" y="495262"/>
                  </a:cubicBezTo>
                  <a:cubicBezTo>
                    <a:pt x="342134" y="495262"/>
                    <a:pt x="346233" y="491163"/>
                    <a:pt x="346233" y="486111"/>
                  </a:cubicBezTo>
                  <a:lnTo>
                    <a:pt x="346233" y="439689"/>
                  </a:lnTo>
                  <a:lnTo>
                    <a:pt x="372768" y="439689"/>
                  </a:lnTo>
                  <a:lnTo>
                    <a:pt x="372768" y="486111"/>
                  </a:lnTo>
                  <a:cubicBezTo>
                    <a:pt x="372768" y="491163"/>
                    <a:pt x="376867" y="495262"/>
                    <a:pt x="381919" y="495262"/>
                  </a:cubicBezTo>
                  <a:cubicBezTo>
                    <a:pt x="386971" y="495262"/>
                    <a:pt x="391070" y="491163"/>
                    <a:pt x="391070" y="486111"/>
                  </a:cubicBezTo>
                  <a:lnTo>
                    <a:pt x="391070" y="439689"/>
                  </a:lnTo>
                  <a:lnTo>
                    <a:pt x="394301" y="439689"/>
                  </a:lnTo>
                  <a:cubicBezTo>
                    <a:pt x="398945" y="439689"/>
                    <a:pt x="403402" y="437844"/>
                    <a:pt x="406684" y="434563"/>
                  </a:cubicBezTo>
                  <a:lnTo>
                    <a:pt x="434563" y="406684"/>
                  </a:lnTo>
                  <a:cubicBezTo>
                    <a:pt x="437844" y="403402"/>
                    <a:pt x="439689" y="398945"/>
                    <a:pt x="439689" y="394301"/>
                  </a:cubicBezTo>
                  <a:lnTo>
                    <a:pt x="439689" y="391515"/>
                  </a:lnTo>
                  <a:lnTo>
                    <a:pt x="486111" y="391515"/>
                  </a:lnTo>
                  <a:cubicBezTo>
                    <a:pt x="491163" y="391515"/>
                    <a:pt x="495262" y="387417"/>
                    <a:pt x="495262" y="382365"/>
                  </a:cubicBezTo>
                  <a:cubicBezTo>
                    <a:pt x="495262" y="377313"/>
                    <a:pt x="491163" y="373214"/>
                    <a:pt x="486111" y="373214"/>
                  </a:cubicBezTo>
                  <a:lnTo>
                    <a:pt x="439689" y="373214"/>
                  </a:lnTo>
                  <a:lnTo>
                    <a:pt x="439689" y="346678"/>
                  </a:lnTo>
                  <a:lnTo>
                    <a:pt x="486111" y="346678"/>
                  </a:lnTo>
                  <a:cubicBezTo>
                    <a:pt x="491163" y="346678"/>
                    <a:pt x="495262" y="342580"/>
                    <a:pt x="495262" y="337528"/>
                  </a:cubicBezTo>
                  <a:cubicBezTo>
                    <a:pt x="495262" y="332476"/>
                    <a:pt x="491163" y="328377"/>
                    <a:pt x="486111" y="328377"/>
                  </a:cubicBezTo>
                  <a:lnTo>
                    <a:pt x="439689" y="328377"/>
                  </a:lnTo>
                  <a:lnTo>
                    <a:pt x="439689" y="301841"/>
                  </a:lnTo>
                  <a:lnTo>
                    <a:pt x="486111" y="301841"/>
                  </a:lnTo>
                  <a:cubicBezTo>
                    <a:pt x="491163" y="301841"/>
                    <a:pt x="495262" y="297743"/>
                    <a:pt x="495262" y="292691"/>
                  </a:cubicBezTo>
                  <a:cubicBezTo>
                    <a:pt x="495262" y="287639"/>
                    <a:pt x="491163" y="283540"/>
                    <a:pt x="486111" y="283540"/>
                  </a:cubicBezTo>
                  <a:lnTo>
                    <a:pt x="439689" y="283540"/>
                  </a:lnTo>
                  <a:lnTo>
                    <a:pt x="439689" y="257004"/>
                  </a:lnTo>
                  <a:lnTo>
                    <a:pt x="486111" y="257004"/>
                  </a:lnTo>
                  <a:cubicBezTo>
                    <a:pt x="491163" y="257004"/>
                    <a:pt x="495262" y="252906"/>
                    <a:pt x="495262" y="247854"/>
                  </a:cubicBezTo>
                  <a:cubicBezTo>
                    <a:pt x="495262" y="242802"/>
                    <a:pt x="491163" y="238703"/>
                    <a:pt x="486111" y="238703"/>
                  </a:cubicBezTo>
                  <a:lnTo>
                    <a:pt x="439689" y="238703"/>
                  </a:lnTo>
                  <a:lnTo>
                    <a:pt x="439689" y="212168"/>
                  </a:lnTo>
                  <a:lnTo>
                    <a:pt x="486111" y="212168"/>
                  </a:lnTo>
                  <a:cubicBezTo>
                    <a:pt x="491163" y="212168"/>
                    <a:pt x="495262" y="208069"/>
                    <a:pt x="495262" y="203017"/>
                  </a:cubicBezTo>
                  <a:cubicBezTo>
                    <a:pt x="495262" y="197965"/>
                    <a:pt x="491163" y="193866"/>
                    <a:pt x="486111" y="193866"/>
                  </a:cubicBezTo>
                  <a:lnTo>
                    <a:pt x="439689" y="193866"/>
                  </a:lnTo>
                  <a:lnTo>
                    <a:pt x="439689" y="167331"/>
                  </a:lnTo>
                  <a:lnTo>
                    <a:pt x="486111" y="167331"/>
                  </a:lnTo>
                  <a:close/>
                  <a:moveTo>
                    <a:pt x="125608" y="100019"/>
                  </a:moveTo>
                  <a:cubicBezTo>
                    <a:pt x="139742" y="100019"/>
                    <a:pt x="151196" y="111473"/>
                    <a:pt x="151196" y="125608"/>
                  </a:cubicBezTo>
                  <a:cubicBezTo>
                    <a:pt x="151196" y="139742"/>
                    <a:pt x="139742" y="151196"/>
                    <a:pt x="125608" y="151196"/>
                  </a:cubicBezTo>
                  <a:cubicBezTo>
                    <a:pt x="111473" y="151196"/>
                    <a:pt x="100019" y="139742"/>
                    <a:pt x="100019" y="125608"/>
                  </a:cubicBezTo>
                  <a:cubicBezTo>
                    <a:pt x="100019" y="111473"/>
                    <a:pt x="111473" y="100019"/>
                    <a:pt x="125608" y="100019"/>
                  </a:cubicBezTo>
                  <a:close/>
                  <a:moveTo>
                    <a:pt x="125608" y="395280"/>
                  </a:moveTo>
                  <a:cubicBezTo>
                    <a:pt x="111473" y="395280"/>
                    <a:pt x="100019" y="383826"/>
                    <a:pt x="100019" y="369691"/>
                  </a:cubicBezTo>
                  <a:cubicBezTo>
                    <a:pt x="100019" y="355557"/>
                    <a:pt x="111473" y="344103"/>
                    <a:pt x="125608" y="344103"/>
                  </a:cubicBezTo>
                  <a:cubicBezTo>
                    <a:pt x="139742" y="344103"/>
                    <a:pt x="151196" y="355557"/>
                    <a:pt x="151196" y="369691"/>
                  </a:cubicBezTo>
                  <a:cubicBezTo>
                    <a:pt x="151196" y="383826"/>
                    <a:pt x="139742" y="395280"/>
                    <a:pt x="125608" y="395280"/>
                  </a:cubicBezTo>
                  <a:close/>
                  <a:moveTo>
                    <a:pt x="369691" y="395280"/>
                  </a:moveTo>
                  <a:cubicBezTo>
                    <a:pt x="355557" y="395280"/>
                    <a:pt x="344103" y="383826"/>
                    <a:pt x="344103" y="369691"/>
                  </a:cubicBezTo>
                  <a:cubicBezTo>
                    <a:pt x="344103" y="355557"/>
                    <a:pt x="355557" y="344103"/>
                    <a:pt x="369691" y="344103"/>
                  </a:cubicBezTo>
                  <a:cubicBezTo>
                    <a:pt x="383826" y="344103"/>
                    <a:pt x="395280" y="355557"/>
                    <a:pt x="395280" y="369691"/>
                  </a:cubicBezTo>
                  <a:cubicBezTo>
                    <a:pt x="395280" y="383826"/>
                    <a:pt x="383826" y="395280"/>
                    <a:pt x="369691" y="395280"/>
                  </a:cubicBezTo>
                  <a:close/>
                  <a:moveTo>
                    <a:pt x="369691" y="151196"/>
                  </a:moveTo>
                  <a:cubicBezTo>
                    <a:pt x="355557" y="151196"/>
                    <a:pt x="344103" y="139742"/>
                    <a:pt x="344103" y="125608"/>
                  </a:cubicBezTo>
                  <a:cubicBezTo>
                    <a:pt x="344103" y="111473"/>
                    <a:pt x="355557" y="100019"/>
                    <a:pt x="369691" y="100019"/>
                  </a:cubicBezTo>
                  <a:cubicBezTo>
                    <a:pt x="383826" y="100019"/>
                    <a:pt x="395280" y="111473"/>
                    <a:pt x="395280" y="125608"/>
                  </a:cubicBezTo>
                  <a:cubicBezTo>
                    <a:pt x="395280" y="139742"/>
                    <a:pt x="383826" y="151196"/>
                    <a:pt x="369691" y="151196"/>
                  </a:cubicBezTo>
                  <a:close/>
                </a:path>
              </a:pathLst>
            </a:cu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Segoe UI Semibold"/>
                <a:ea typeface="+mn-ea"/>
                <a:cs typeface="+mn-cs"/>
              </a:endParaRPr>
            </a:p>
          </p:txBody>
        </p:sp>
      </p:grpSp>
      <p:grpSp>
        <p:nvGrpSpPr>
          <p:cNvPr id="133" name="Group 132" descr="Cloud. ONNX, ONNX runtime, Azure machine learning, Azure.">
            <a:extLst>
              <a:ext uri="{FF2B5EF4-FFF2-40B4-BE49-F238E27FC236}">
                <a16:creationId xmlns:a16="http://schemas.microsoft.com/office/drawing/2014/main" id="{F5E600B7-7D0E-08A5-0B0B-ED228BBFD47D}"/>
              </a:ext>
              <a:ext uri="{C183D7F6-B498-43B3-948B-1728B52AA6E4}">
                <adec:decorative xmlns:adec="http://schemas.microsoft.com/office/drawing/2017/decorative" val="0"/>
              </a:ext>
            </a:extLst>
          </p:cNvPr>
          <p:cNvGrpSpPr/>
          <p:nvPr/>
        </p:nvGrpSpPr>
        <p:grpSpPr>
          <a:xfrm>
            <a:off x="3610972" y="5026230"/>
            <a:ext cx="2106991" cy="1242808"/>
            <a:chOff x="3275692" y="5026230"/>
            <a:chExt cx="2106991" cy="1242808"/>
          </a:xfrm>
        </p:grpSpPr>
        <p:grpSp>
          <p:nvGrpSpPr>
            <p:cNvPr id="75" name="Group 74">
              <a:extLst>
                <a:ext uri="{FF2B5EF4-FFF2-40B4-BE49-F238E27FC236}">
                  <a16:creationId xmlns:a16="http://schemas.microsoft.com/office/drawing/2014/main" id="{DFBF4833-8BD4-344B-39F1-FF9F08C0C0A8}"/>
                </a:ext>
              </a:extLst>
            </p:cNvPr>
            <p:cNvGrpSpPr/>
            <p:nvPr/>
          </p:nvGrpSpPr>
          <p:grpSpPr>
            <a:xfrm>
              <a:off x="3275692" y="5026230"/>
              <a:ext cx="2106991" cy="1242808"/>
              <a:chOff x="9505958" y="4724198"/>
              <a:chExt cx="2392355" cy="1411130"/>
            </a:xfrm>
          </p:grpSpPr>
          <p:sp>
            <p:nvSpPr>
              <p:cNvPr id="118" name="Rounded Rectangle 5">
                <a:extLst>
                  <a:ext uri="{FF2B5EF4-FFF2-40B4-BE49-F238E27FC236}">
                    <a16:creationId xmlns:a16="http://schemas.microsoft.com/office/drawing/2014/main" id="{C89EAA5D-E9CD-F83D-88D4-A6F0855134B1}"/>
                  </a:ext>
                  <a:ext uri="{C183D7F6-B498-43B3-948B-1728B52AA6E4}">
                    <adec:decorative xmlns:adec="http://schemas.microsoft.com/office/drawing/2017/decorative" val="1"/>
                  </a:ext>
                </a:extLst>
              </p:cNvPr>
              <p:cNvSpPr/>
              <p:nvPr/>
            </p:nvSpPr>
            <p:spPr bwMode="auto">
              <a:xfrm>
                <a:off x="9505958" y="4893475"/>
                <a:ext cx="2392355" cy="1241853"/>
              </a:xfrm>
              <a:prstGeom prst="roundRect">
                <a:avLst>
                  <a:gd name="adj" fmla="val 7416"/>
                </a:avLst>
              </a:prstGeom>
              <a:ln w="19050" cap="rnd">
                <a:gradFill flip="none" rotWithShape="1">
                  <a:gsLst>
                    <a:gs pos="0">
                      <a:srgbClr val="C03BC4"/>
                    </a:gs>
                    <a:gs pos="80000">
                      <a:srgbClr val="0078D4"/>
                    </a:gs>
                  </a:gsLst>
                  <a:path path="circle">
                    <a:fillToRect l="100000" t="100000"/>
                  </a:path>
                  <a:tileRect r="-100000" b="-100000"/>
                </a:gra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Segoe UI Semibold"/>
                  <a:ea typeface="+mn-ea"/>
                  <a:cs typeface="+mn-cs"/>
                </a:endParaRPr>
              </a:p>
            </p:txBody>
          </p:sp>
          <p:grpSp>
            <p:nvGrpSpPr>
              <p:cNvPr id="119" name="Group 118">
                <a:extLst>
                  <a:ext uri="{FF2B5EF4-FFF2-40B4-BE49-F238E27FC236}">
                    <a16:creationId xmlns:a16="http://schemas.microsoft.com/office/drawing/2014/main" id="{7C7ECD08-C205-4310-F402-AD773ACF61D6}"/>
                  </a:ext>
                </a:extLst>
              </p:cNvPr>
              <p:cNvGrpSpPr/>
              <p:nvPr/>
            </p:nvGrpSpPr>
            <p:grpSpPr>
              <a:xfrm>
                <a:off x="10121880" y="4724198"/>
                <a:ext cx="1713951" cy="701185"/>
                <a:chOff x="8389832" y="646698"/>
                <a:chExt cx="1713951" cy="701185"/>
              </a:xfrm>
            </p:grpSpPr>
            <p:sp>
              <p:nvSpPr>
                <p:cNvPr id="120" name="Rectangle 119">
                  <a:extLst>
                    <a:ext uri="{FF2B5EF4-FFF2-40B4-BE49-F238E27FC236}">
                      <a16:creationId xmlns:a16="http://schemas.microsoft.com/office/drawing/2014/main" id="{2108B881-8C73-084D-7D13-726EE250DB43}"/>
                    </a:ext>
                  </a:extLst>
                </p:cNvPr>
                <p:cNvSpPr/>
                <p:nvPr/>
              </p:nvSpPr>
              <p:spPr bwMode="auto">
                <a:xfrm>
                  <a:off x="8389832" y="663325"/>
                  <a:ext cx="501755" cy="27490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rmAutofit fontScale="25000" lnSpcReduction="20000"/>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21" name="TextBox 120">
                  <a:extLst>
                    <a:ext uri="{FF2B5EF4-FFF2-40B4-BE49-F238E27FC236}">
                      <a16:creationId xmlns:a16="http://schemas.microsoft.com/office/drawing/2014/main" id="{7B3011BB-2699-4EC1-C842-9D71950752A7}"/>
                    </a:ext>
                    <a:ext uri="{C183D7F6-B498-43B3-948B-1728B52AA6E4}">
                      <adec:decorative xmlns:adec="http://schemas.microsoft.com/office/drawing/2017/decorative" val="1"/>
                    </a:ext>
                  </a:extLst>
                </p:cNvPr>
                <p:cNvSpPr txBox="1"/>
                <p:nvPr/>
              </p:nvSpPr>
              <p:spPr>
                <a:xfrm>
                  <a:off x="8791648" y="646698"/>
                  <a:ext cx="758695" cy="307777"/>
                </a:xfrm>
                <a:prstGeom prst="rect">
                  <a:avLst/>
                </a:prstGeom>
                <a:solidFill>
                  <a:schemeClr val="bg1"/>
                </a:solidFill>
              </p:spPr>
              <p:txBody>
                <a:bodyPr wrap="square">
                  <a:normAutofit fontScale="92500" lnSpcReduction="100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Cloud</a:t>
                  </a:r>
                </a:p>
              </p:txBody>
            </p:sp>
            <p:sp>
              <p:nvSpPr>
                <p:cNvPr id="122" name="TextBox 121">
                  <a:extLst>
                    <a:ext uri="{FF2B5EF4-FFF2-40B4-BE49-F238E27FC236}">
                      <a16:creationId xmlns:a16="http://schemas.microsoft.com/office/drawing/2014/main" id="{0FB01B92-23E4-83EF-16EA-49C52D656A82}"/>
                    </a:ext>
                    <a:ext uri="{C183D7F6-B498-43B3-948B-1728B52AA6E4}">
                      <adec:decorative xmlns:adec="http://schemas.microsoft.com/office/drawing/2017/decorative" val="1"/>
                    </a:ext>
                  </a:extLst>
                </p:cNvPr>
                <p:cNvSpPr txBox="1"/>
                <p:nvPr/>
              </p:nvSpPr>
              <p:spPr>
                <a:xfrm>
                  <a:off x="9345088" y="1040106"/>
                  <a:ext cx="758695" cy="307777"/>
                </a:xfrm>
                <a:prstGeom prst="rect">
                  <a:avLst/>
                </a:prstGeom>
                <a:solidFill>
                  <a:schemeClr val="bg1"/>
                </a:solidFill>
              </p:spPr>
              <p:txBody>
                <a:bodyPr wrap="square">
                  <a:normAutofit fontScale="92500" lnSpcReduction="100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Azure</a:t>
                  </a:r>
                </a:p>
              </p:txBody>
            </p:sp>
          </p:grpSp>
        </p:grpSp>
        <p:sp>
          <p:nvSpPr>
            <p:cNvPr id="76" name="Graphic 47">
              <a:extLst>
                <a:ext uri="{FF2B5EF4-FFF2-40B4-BE49-F238E27FC236}">
                  <a16:creationId xmlns:a16="http://schemas.microsoft.com/office/drawing/2014/main" id="{038AB3B4-6489-F90C-3BAB-DB300094AB94}"/>
                </a:ext>
                <a:ext uri="{C183D7F6-B498-43B3-948B-1728B52AA6E4}">
                  <adec:decorative xmlns:adec="http://schemas.microsoft.com/office/drawing/2017/decorative" val="1"/>
                </a:ext>
              </a:extLst>
            </p:cNvPr>
            <p:cNvSpPr/>
            <p:nvPr/>
          </p:nvSpPr>
          <p:spPr>
            <a:xfrm>
              <a:off x="3921640" y="5061499"/>
              <a:ext cx="285207" cy="208755"/>
            </a:xfrm>
            <a:custGeom>
              <a:avLst/>
              <a:gdLst>
                <a:gd name="connsiteX0" fmla="*/ 85521 w 345869"/>
                <a:gd name="connsiteY0" fmla="*/ 253158 h 253157"/>
                <a:gd name="connsiteX1" fmla="*/ 25014 w 345869"/>
                <a:gd name="connsiteY1" fmla="*/ 228421 h 253157"/>
                <a:gd name="connsiteX2" fmla="*/ 0 w 345869"/>
                <a:gd name="connsiteY2" fmla="*/ 167828 h 253157"/>
                <a:gd name="connsiteX3" fmla="*/ 19299 w 345869"/>
                <a:gd name="connsiteY3" fmla="*/ 113713 h 253157"/>
                <a:gd name="connsiteX4" fmla="*/ 68493 w 345869"/>
                <a:gd name="connsiteY4" fmla="*/ 84386 h 253157"/>
                <a:gd name="connsiteX5" fmla="*/ 106921 w 345869"/>
                <a:gd name="connsiteY5" fmla="*/ 23462 h 253157"/>
                <a:gd name="connsiteX6" fmla="*/ 173691 w 345869"/>
                <a:gd name="connsiteY6" fmla="*/ 0 h 253157"/>
                <a:gd name="connsiteX7" fmla="*/ 247293 w 345869"/>
                <a:gd name="connsiteY7" fmla="*/ 30841 h 253157"/>
                <a:gd name="connsiteX8" fmla="*/ 280025 w 345869"/>
                <a:gd name="connsiteY8" fmla="*/ 105956 h 253157"/>
                <a:gd name="connsiteX9" fmla="*/ 280025 w 345869"/>
                <a:gd name="connsiteY9" fmla="*/ 115037 h 253157"/>
                <a:gd name="connsiteX10" fmla="*/ 326948 w 345869"/>
                <a:gd name="connsiteY10" fmla="*/ 135472 h 253157"/>
                <a:gd name="connsiteX11" fmla="*/ 345869 w 345869"/>
                <a:gd name="connsiteY11" fmla="*/ 183908 h 253157"/>
                <a:gd name="connsiteX12" fmla="*/ 325466 w 345869"/>
                <a:gd name="connsiteY12" fmla="*/ 232755 h 253157"/>
                <a:gd name="connsiteX13" fmla="*/ 276620 w 345869"/>
                <a:gd name="connsiteY13" fmla="*/ 253158 h 253157"/>
                <a:gd name="connsiteX14" fmla="*/ 85521 w 345869"/>
                <a:gd name="connsiteY14" fmla="*/ 253158 h 253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45869" h="253157">
                  <a:moveTo>
                    <a:pt x="85521" y="253158"/>
                  </a:moveTo>
                  <a:cubicBezTo>
                    <a:pt x="61859" y="253158"/>
                    <a:pt x="41690" y="244912"/>
                    <a:pt x="25014" y="228421"/>
                  </a:cubicBezTo>
                  <a:cubicBezTo>
                    <a:pt x="8338" y="211930"/>
                    <a:pt x="0" y="191733"/>
                    <a:pt x="0" y="167828"/>
                  </a:cubicBezTo>
                  <a:cubicBezTo>
                    <a:pt x="0" y="147518"/>
                    <a:pt x="6433" y="129480"/>
                    <a:pt x="19299" y="113713"/>
                  </a:cubicBezTo>
                  <a:cubicBezTo>
                    <a:pt x="32165" y="97946"/>
                    <a:pt x="48563" y="88170"/>
                    <a:pt x="68493" y="84386"/>
                  </a:cubicBezTo>
                  <a:cubicBezTo>
                    <a:pt x="74547" y="59411"/>
                    <a:pt x="87357" y="39103"/>
                    <a:pt x="106921" y="23462"/>
                  </a:cubicBezTo>
                  <a:cubicBezTo>
                    <a:pt x="126485" y="7821"/>
                    <a:pt x="148742" y="0"/>
                    <a:pt x="173691" y="0"/>
                  </a:cubicBezTo>
                  <a:cubicBezTo>
                    <a:pt x="202451" y="0"/>
                    <a:pt x="226984" y="10280"/>
                    <a:pt x="247293" y="30841"/>
                  </a:cubicBezTo>
                  <a:cubicBezTo>
                    <a:pt x="267601" y="51401"/>
                    <a:pt x="278512" y="76439"/>
                    <a:pt x="280025" y="105956"/>
                  </a:cubicBezTo>
                  <a:lnTo>
                    <a:pt x="280025" y="115037"/>
                  </a:lnTo>
                  <a:cubicBezTo>
                    <a:pt x="298693" y="115794"/>
                    <a:pt x="314335" y="122606"/>
                    <a:pt x="326948" y="135472"/>
                  </a:cubicBezTo>
                  <a:cubicBezTo>
                    <a:pt x="339562" y="148338"/>
                    <a:pt x="345869" y="164483"/>
                    <a:pt x="345869" y="183908"/>
                  </a:cubicBezTo>
                  <a:cubicBezTo>
                    <a:pt x="345869" y="202871"/>
                    <a:pt x="339068" y="219153"/>
                    <a:pt x="325466" y="232755"/>
                  </a:cubicBezTo>
                  <a:cubicBezTo>
                    <a:pt x="311865" y="246357"/>
                    <a:pt x="295582" y="253158"/>
                    <a:pt x="276620" y="253158"/>
                  </a:cubicBezTo>
                  <a:lnTo>
                    <a:pt x="85521" y="253158"/>
                  </a:lnTo>
                  <a:close/>
                </a:path>
              </a:pathLst>
            </a:cu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Segoe UI Semibold"/>
                <a:ea typeface="+mn-ea"/>
                <a:cs typeface="+mn-cs"/>
              </a:endParaRPr>
            </a:p>
          </p:txBody>
        </p:sp>
        <p:pic>
          <p:nvPicPr>
            <p:cNvPr id="102" name="Picture 101">
              <a:extLst>
                <a:ext uri="{FF2B5EF4-FFF2-40B4-BE49-F238E27FC236}">
                  <a16:creationId xmlns:a16="http://schemas.microsoft.com/office/drawing/2014/main" id="{C0A56968-05DC-C317-7DCD-83FDFF6D0572}"/>
                </a:ext>
                <a:ext uri="{C183D7F6-B498-43B3-948B-1728B52AA6E4}">
                  <adec:decorative xmlns:adec="http://schemas.microsoft.com/office/drawing/2017/decorative" val="1"/>
                </a:ext>
              </a:extLst>
            </p:cNvPr>
            <p:cNvPicPr>
              <a:picLocks noChangeAspect="1"/>
            </p:cNvPicPr>
            <p:nvPr/>
          </p:nvPicPr>
          <p:blipFill rotWithShape="1">
            <a:blip r:embed="rId4">
              <a:alphaModFix/>
              <a:extLst>
                <a:ext uri="{28A0092B-C50C-407E-A947-70E740481C1C}">
                  <a14:useLocalDpi xmlns:a14="http://schemas.microsoft.com/office/drawing/2010/main" val="0"/>
                </a:ext>
              </a:extLst>
            </a:blip>
            <a:srcRect r="-5" b="-5"/>
            <a:stretch/>
          </p:blipFill>
          <p:spPr>
            <a:xfrm>
              <a:off x="3703305" y="5665747"/>
              <a:ext cx="540550" cy="540550"/>
            </a:xfrm>
            <a:custGeom>
              <a:avLst/>
              <a:gdLst>
                <a:gd name="connsiteX0" fmla="*/ 3028805 w 6057610"/>
                <a:gd name="connsiteY0" fmla="*/ 0 h 6057610"/>
                <a:gd name="connsiteX1" fmla="*/ 6057610 w 6057610"/>
                <a:gd name="connsiteY1" fmla="*/ 3028805 h 6057610"/>
                <a:gd name="connsiteX2" fmla="*/ 3028805 w 6057610"/>
                <a:gd name="connsiteY2" fmla="*/ 6057610 h 6057610"/>
                <a:gd name="connsiteX3" fmla="*/ 0 w 6057610"/>
                <a:gd name="connsiteY3" fmla="*/ 3028805 h 6057610"/>
                <a:gd name="connsiteX4" fmla="*/ 3028805 w 6057610"/>
                <a:gd name="connsiteY4" fmla="*/ 0 h 6057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57610" h="6057610">
                  <a:moveTo>
                    <a:pt x="3028805" y="0"/>
                  </a:moveTo>
                  <a:cubicBezTo>
                    <a:pt x="4701568" y="0"/>
                    <a:pt x="6057610" y="1356042"/>
                    <a:pt x="6057610" y="3028805"/>
                  </a:cubicBezTo>
                  <a:cubicBezTo>
                    <a:pt x="6057610" y="4701568"/>
                    <a:pt x="4701568" y="6057610"/>
                    <a:pt x="3028805" y="6057610"/>
                  </a:cubicBezTo>
                  <a:cubicBezTo>
                    <a:pt x="1356042" y="6057610"/>
                    <a:pt x="0" y="4701568"/>
                    <a:pt x="0" y="3028805"/>
                  </a:cubicBezTo>
                  <a:cubicBezTo>
                    <a:pt x="0" y="1356042"/>
                    <a:pt x="1356042" y="0"/>
                    <a:pt x="3028805" y="0"/>
                  </a:cubicBezTo>
                  <a:close/>
                </a:path>
              </a:pathLst>
            </a:custGeom>
            <a:effectLst>
              <a:softEdge rad="0"/>
            </a:effectLst>
          </p:spPr>
        </p:pic>
        <p:pic>
          <p:nvPicPr>
            <p:cNvPr id="103" name="Picture 2">
              <a:extLst>
                <a:ext uri="{FF2B5EF4-FFF2-40B4-BE49-F238E27FC236}">
                  <a16:creationId xmlns:a16="http://schemas.microsoft.com/office/drawing/2014/main" id="{233D88C1-6FCE-3AA9-F2E0-30A22C0B8C56}"/>
                </a:ext>
                <a:ext uri="{C183D7F6-B498-43B3-948B-1728B52AA6E4}">
                  <adec:decorative xmlns:adec="http://schemas.microsoft.com/office/drawing/2017/decorative" val="1"/>
                </a:ext>
              </a:extLst>
            </p:cNvPr>
            <p:cNvPicPr>
              <a:picLocks noChangeAspect="1" noChangeArrowheads="1"/>
            </p:cNvPicPr>
            <p:nvPr/>
          </p:nvPicPr>
          <p:blipFill rotWithShape="1">
            <a:blip r:embed="rId5">
              <a:alphaModFix/>
              <a:extLst>
                <a:ext uri="{28A0092B-C50C-407E-A947-70E740481C1C}">
                  <a14:useLocalDpi xmlns:a14="http://schemas.microsoft.com/office/drawing/2010/main" val="0"/>
                </a:ext>
              </a:extLst>
            </a:blip>
            <a:srcRect/>
            <a:stretch/>
          </p:blipFill>
          <p:spPr bwMode="auto">
            <a:xfrm>
              <a:off x="3434702" y="5353573"/>
              <a:ext cx="394576" cy="394576"/>
            </a:xfrm>
            <a:custGeom>
              <a:avLst/>
              <a:gdLst>
                <a:gd name="connsiteX0" fmla="*/ 3028805 w 6057610"/>
                <a:gd name="connsiteY0" fmla="*/ 0 h 6057610"/>
                <a:gd name="connsiteX1" fmla="*/ 6057610 w 6057610"/>
                <a:gd name="connsiteY1" fmla="*/ 3028805 h 6057610"/>
                <a:gd name="connsiteX2" fmla="*/ 3028805 w 6057610"/>
                <a:gd name="connsiteY2" fmla="*/ 6057610 h 6057610"/>
                <a:gd name="connsiteX3" fmla="*/ 0 w 6057610"/>
                <a:gd name="connsiteY3" fmla="*/ 3028805 h 6057610"/>
                <a:gd name="connsiteX4" fmla="*/ 3028805 w 6057610"/>
                <a:gd name="connsiteY4" fmla="*/ 0 h 6057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57610" h="6057610">
                  <a:moveTo>
                    <a:pt x="3028805" y="0"/>
                  </a:moveTo>
                  <a:cubicBezTo>
                    <a:pt x="4701568" y="0"/>
                    <a:pt x="6057610" y="1356042"/>
                    <a:pt x="6057610" y="3028805"/>
                  </a:cubicBezTo>
                  <a:cubicBezTo>
                    <a:pt x="6057610" y="4701568"/>
                    <a:pt x="4701568" y="6057610"/>
                    <a:pt x="3028805" y="6057610"/>
                  </a:cubicBezTo>
                  <a:cubicBezTo>
                    <a:pt x="1356042" y="6057610"/>
                    <a:pt x="0" y="4701568"/>
                    <a:pt x="0" y="3028805"/>
                  </a:cubicBezTo>
                  <a:cubicBezTo>
                    <a:pt x="0" y="1356042"/>
                    <a:pt x="1356042" y="0"/>
                    <a:pt x="3028805" y="0"/>
                  </a:cubicBezTo>
                  <a:close/>
                </a:path>
              </a:pathLst>
            </a:custGeom>
            <a:noFill/>
            <a:effectLst>
              <a:softEdge rad="0"/>
            </a:effectLst>
            <a:extLst>
              <a:ext uri="{909E8E84-426E-40DD-AFC4-6F175D3DCCD1}">
                <a14:hiddenFill xmlns:a14="http://schemas.microsoft.com/office/drawing/2010/main">
                  <a:solidFill>
                    <a:srgbClr val="FFFFFF"/>
                  </a:solidFill>
                </a14:hiddenFill>
              </a:ext>
            </a:extLst>
          </p:spPr>
        </p:pic>
        <p:pic>
          <p:nvPicPr>
            <p:cNvPr id="104" name="Picture 2">
              <a:extLst>
                <a:ext uri="{FF2B5EF4-FFF2-40B4-BE49-F238E27FC236}">
                  <a16:creationId xmlns:a16="http://schemas.microsoft.com/office/drawing/2014/main" id="{1F0191CA-6451-4329-5112-0CFE4A7D5603}"/>
                </a:ext>
                <a:ext uri="{C183D7F6-B498-43B3-948B-1728B52AA6E4}">
                  <adec:decorative xmlns:adec="http://schemas.microsoft.com/office/drawing/2017/decorative" val="1"/>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a:stretch/>
          </p:blipFill>
          <p:spPr bwMode="auto">
            <a:xfrm>
              <a:off x="4184848" y="5374370"/>
              <a:ext cx="340775" cy="382080"/>
            </a:xfrm>
            <a:prstGeom prst="rect">
              <a:avLst/>
            </a:prstGeom>
            <a:noFill/>
            <a:extLst>
              <a:ext uri="{909E8E84-426E-40DD-AFC4-6F175D3DCCD1}">
                <a14:hiddenFill xmlns:a14="http://schemas.microsoft.com/office/drawing/2010/main">
                  <a:solidFill>
                    <a:srgbClr val="FFFFFF"/>
                  </a:solidFill>
                </a14:hiddenFill>
              </a:ext>
            </a:extLst>
          </p:spPr>
        </p:pic>
        <p:sp>
          <p:nvSpPr>
            <p:cNvPr id="105" name="Graphic 88">
              <a:extLst>
                <a:ext uri="{FF2B5EF4-FFF2-40B4-BE49-F238E27FC236}">
                  <a16:creationId xmlns:a16="http://schemas.microsoft.com/office/drawing/2014/main" id="{FA077528-8ED8-7ACC-1FE2-AB01EE820066}"/>
                </a:ext>
                <a:ext uri="{C183D7F6-B498-43B3-948B-1728B52AA6E4}">
                  <adec:decorative xmlns:adec="http://schemas.microsoft.com/office/drawing/2017/decorative" val="1"/>
                </a:ext>
              </a:extLst>
            </p:cNvPr>
            <p:cNvSpPr/>
            <p:nvPr/>
          </p:nvSpPr>
          <p:spPr>
            <a:xfrm>
              <a:off x="4623679" y="5814526"/>
              <a:ext cx="383370" cy="280607"/>
            </a:xfrm>
            <a:custGeom>
              <a:avLst/>
              <a:gdLst>
                <a:gd name="connsiteX0" fmla="*/ 107633 w 435292"/>
                <a:gd name="connsiteY0" fmla="*/ 318611 h 318611"/>
                <a:gd name="connsiteX1" fmla="*/ 31433 w 435292"/>
                <a:gd name="connsiteY1" fmla="*/ 287417 h 318611"/>
                <a:gd name="connsiteX2" fmla="*/ 0 w 435292"/>
                <a:gd name="connsiteY2" fmla="*/ 211455 h 318611"/>
                <a:gd name="connsiteX3" fmla="*/ 24289 w 435292"/>
                <a:gd name="connsiteY3" fmla="*/ 143113 h 318611"/>
                <a:gd name="connsiteX4" fmla="*/ 86201 w 435292"/>
                <a:gd name="connsiteY4" fmla="*/ 106204 h 318611"/>
                <a:gd name="connsiteX5" fmla="*/ 134541 w 435292"/>
                <a:gd name="connsiteY5" fmla="*/ 29528 h 318611"/>
                <a:gd name="connsiteX6" fmla="*/ 218599 w 435292"/>
                <a:gd name="connsiteY6" fmla="*/ 0 h 318611"/>
                <a:gd name="connsiteX7" fmla="*/ 311229 w 435292"/>
                <a:gd name="connsiteY7" fmla="*/ 38814 h 318611"/>
                <a:gd name="connsiteX8" fmla="*/ 352425 w 435292"/>
                <a:gd name="connsiteY8" fmla="*/ 133350 h 318611"/>
                <a:gd name="connsiteX9" fmla="*/ 352425 w 435292"/>
                <a:gd name="connsiteY9" fmla="*/ 144780 h 318611"/>
                <a:gd name="connsiteX10" fmla="*/ 411480 w 435292"/>
                <a:gd name="connsiteY10" fmla="*/ 170498 h 318611"/>
                <a:gd name="connsiteX11" fmla="*/ 435293 w 435292"/>
                <a:gd name="connsiteY11" fmla="*/ 231458 h 318611"/>
                <a:gd name="connsiteX12" fmla="*/ 409575 w 435292"/>
                <a:gd name="connsiteY12" fmla="*/ 292894 h 318611"/>
                <a:gd name="connsiteX13" fmla="*/ 348139 w 435292"/>
                <a:gd name="connsiteY13" fmla="*/ 318611 h 318611"/>
                <a:gd name="connsiteX14" fmla="*/ 235268 w 435292"/>
                <a:gd name="connsiteY14" fmla="*/ 318611 h 318611"/>
                <a:gd name="connsiteX15" fmla="*/ 235268 w 435292"/>
                <a:gd name="connsiteY15" fmla="*/ 167640 h 318611"/>
                <a:gd name="connsiteX16" fmla="*/ 260033 w 435292"/>
                <a:gd name="connsiteY16" fmla="*/ 192405 h 318611"/>
                <a:gd name="connsiteX17" fmla="*/ 272415 w 435292"/>
                <a:gd name="connsiteY17" fmla="*/ 197168 h 318611"/>
                <a:gd name="connsiteX18" fmla="*/ 284798 w 435292"/>
                <a:gd name="connsiteY18" fmla="*/ 191453 h 318611"/>
                <a:gd name="connsiteX19" fmla="*/ 290036 w 435292"/>
                <a:gd name="connsiteY19" fmla="*/ 179308 h 318611"/>
                <a:gd name="connsiteX20" fmla="*/ 284798 w 435292"/>
                <a:gd name="connsiteY20" fmla="*/ 166688 h 318611"/>
                <a:gd name="connsiteX21" fmla="*/ 230029 w 435292"/>
                <a:gd name="connsiteY21" fmla="*/ 112395 h 318611"/>
                <a:gd name="connsiteX22" fmla="*/ 217646 w 435292"/>
                <a:gd name="connsiteY22" fmla="*/ 107633 h 318611"/>
                <a:gd name="connsiteX23" fmla="*/ 205740 w 435292"/>
                <a:gd name="connsiteY23" fmla="*/ 112395 h 318611"/>
                <a:gd name="connsiteX24" fmla="*/ 150971 w 435292"/>
                <a:gd name="connsiteY24" fmla="*/ 167164 h 318611"/>
                <a:gd name="connsiteX25" fmla="*/ 145971 w 435292"/>
                <a:gd name="connsiteY25" fmla="*/ 179546 h 318611"/>
                <a:gd name="connsiteX26" fmla="*/ 151448 w 435292"/>
                <a:gd name="connsiteY26" fmla="*/ 191929 h 318611"/>
                <a:gd name="connsiteX27" fmla="*/ 163830 w 435292"/>
                <a:gd name="connsiteY27" fmla="*/ 197168 h 318611"/>
                <a:gd name="connsiteX28" fmla="*/ 176213 w 435292"/>
                <a:gd name="connsiteY28" fmla="*/ 191929 h 318611"/>
                <a:gd name="connsiteX29" fmla="*/ 200501 w 435292"/>
                <a:gd name="connsiteY29" fmla="*/ 167640 h 318611"/>
                <a:gd name="connsiteX30" fmla="*/ 200501 w 435292"/>
                <a:gd name="connsiteY30" fmla="*/ 318611 h 318611"/>
                <a:gd name="connsiteX31" fmla="*/ 107633 w 435292"/>
                <a:gd name="connsiteY31" fmla="*/ 318611 h 318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35292" h="318611">
                  <a:moveTo>
                    <a:pt x="107633" y="318611"/>
                  </a:moveTo>
                  <a:cubicBezTo>
                    <a:pt x="77787" y="318611"/>
                    <a:pt x="52388" y="308213"/>
                    <a:pt x="31433" y="287417"/>
                  </a:cubicBezTo>
                  <a:cubicBezTo>
                    <a:pt x="10478" y="266620"/>
                    <a:pt x="0" y="241300"/>
                    <a:pt x="0" y="211455"/>
                  </a:cubicBezTo>
                  <a:cubicBezTo>
                    <a:pt x="0" y="185738"/>
                    <a:pt x="8096" y="162957"/>
                    <a:pt x="24289" y="143113"/>
                  </a:cubicBezTo>
                  <a:cubicBezTo>
                    <a:pt x="40481" y="123269"/>
                    <a:pt x="61119" y="110966"/>
                    <a:pt x="86201" y="106204"/>
                  </a:cubicBezTo>
                  <a:cubicBezTo>
                    <a:pt x="93821" y="74771"/>
                    <a:pt x="109934" y="49212"/>
                    <a:pt x="134541" y="29528"/>
                  </a:cubicBezTo>
                  <a:cubicBezTo>
                    <a:pt x="159147" y="9843"/>
                    <a:pt x="187166" y="0"/>
                    <a:pt x="218599" y="0"/>
                  </a:cubicBezTo>
                  <a:cubicBezTo>
                    <a:pt x="254794" y="0"/>
                    <a:pt x="285670" y="12938"/>
                    <a:pt x="311229" y="38814"/>
                  </a:cubicBezTo>
                  <a:cubicBezTo>
                    <a:pt x="336788" y="64690"/>
                    <a:pt x="350520" y="96203"/>
                    <a:pt x="352425" y="133350"/>
                  </a:cubicBezTo>
                  <a:lnTo>
                    <a:pt x="352425" y="144780"/>
                  </a:lnTo>
                  <a:cubicBezTo>
                    <a:pt x="375920" y="145733"/>
                    <a:pt x="395605" y="154305"/>
                    <a:pt x="411480" y="170498"/>
                  </a:cubicBezTo>
                  <a:cubicBezTo>
                    <a:pt x="427355" y="186690"/>
                    <a:pt x="435293" y="207010"/>
                    <a:pt x="435293" y="231458"/>
                  </a:cubicBezTo>
                  <a:cubicBezTo>
                    <a:pt x="435293" y="255270"/>
                    <a:pt x="426720" y="275749"/>
                    <a:pt x="409575" y="292894"/>
                  </a:cubicBezTo>
                  <a:cubicBezTo>
                    <a:pt x="392430" y="310039"/>
                    <a:pt x="371951" y="318611"/>
                    <a:pt x="348139" y="318611"/>
                  </a:cubicBezTo>
                  <a:lnTo>
                    <a:pt x="235268" y="318611"/>
                  </a:lnTo>
                  <a:lnTo>
                    <a:pt x="235268" y="167640"/>
                  </a:lnTo>
                  <a:lnTo>
                    <a:pt x="260033" y="192405"/>
                  </a:lnTo>
                  <a:cubicBezTo>
                    <a:pt x="263525" y="195897"/>
                    <a:pt x="267653" y="197485"/>
                    <a:pt x="272415" y="197168"/>
                  </a:cubicBezTo>
                  <a:cubicBezTo>
                    <a:pt x="277178" y="196850"/>
                    <a:pt x="281305" y="194945"/>
                    <a:pt x="284798" y="191453"/>
                  </a:cubicBezTo>
                  <a:cubicBezTo>
                    <a:pt x="288290" y="188277"/>
                    <a:pt x="290036" y="184229"/>
                    <a:pt x="290036" y="179308"/>
                  </a:cubicBezTo>
                  <a:cubicBezTo>
                    <a:pt x="290036" y="174387"/>
                    <a:pt x="288290" y="170180"/>
                    <a:pt x="284798" y="166688"/>
                  </a:cubicBezTo>
                  <a:lnTo>
                    <a:pt x="230029" y="112395"/>
                  </a:lnTo>
                  <a:cubicBezTo>
                    <a:pt x="226536" y="109220"/>
                    <a:pt x="222409" y="107633"/>
                    <a:pt x="217646" y="107633"/>
                  </a:cubicBezTo>
                  <a:cubicBezTo>
                    <a:pt x="212884" y="107633"/>
                    <a:pt x="208915" y="109220"/>
                    <a:pt x="205740" y="112395"/>
                  </a:cubicBezTo>
                  <a:lnTo>
                    <a:pt x="150971" y="167164"/>
                  </a:lnTo>
                  <a:cubicBezTo>
                    <a:pt x="147479" y="170656"/>
                    <a:pt x="145812" y="174784"/>
                    <a:pt x="145971" y="179546"/>
                  </a:cubicBezTo>
                  <a:cubicBezTo>
                    <a:pt x="146129" y="184309"/>
                    <a:pt x="147955" y="188436"/>
                    <a:pt x="151448" y="191929"/>
                  </a:cubicBezTo>
                  <a:cubicBezTo>
                    <a:pt x="154940" y="195421"/>
                    <a:pt x="159068" y="197168"/>
                    <a:pt x="163830" y="197168"/>
                  </a:cubicBezTo>
                  <a:cubicBezTo>
                    <a:pt x="168593" y="197168"/>
                    <a:pt x="172720" y="195421"/>
                    <a:pt x="176213" y="191929"/>
                  </a:cubicBezTo>
                  <a:lnTo>
                    <a:pt x="200501" y="167640"/>
                  </a:lnTo>
                  <a:lnTo>
                    <a:pt x="200501" y="318611"/>
                  </a:lnTo>
                  <a:lnTo>
                    <a:pt x="107633" y="318611"/>
                  </a:lnTo>
                  <a:close/>
                </a:path>
              </a:pathLst>
            </a:cu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Segoe UI Semibold"/>
                <a:ea typeface="+mn-ea"/>
                <a:cs typeface="+mn-cs"/>
              </a:endParaRPr>
            </a:p>
          </p:txBody>
        </p:sp>
      </p:grpSp>
      <p:sp>
        <p:nvSpPr>
          <p:cNvPr id="4" name="Round Same Side Corner Rectangle 3">
            <a:extLst>
              <a:ext uri="{FF2B5EF4-FFF2-40B4-BE49-F238E27FC236}">
                <a16:creationId xmlns:a16="http://schemas.microsoft.com/office/drawing/2014/main" id="{9725A054-F0A1-E80C-8BB0-9B568D1F0270}"/>
              </a:ext>
            </a:extLst>
          </p:cNvPr>
          <p:cNvSpPr/>
          <p:nvPr/>
        </p:nvSpPr>
        <p:spPr bwMode="auto">
          <a:xfrm>
            <a:off x="7147983" y="1834452"/>
            <a:ext cx="1936326" cy="411309"/>
          </a:xfrm>
          <a:prstGeom prst="round2SameRect">
            <a:avLst>
              <a:gd name="adj1" fmla="val 25023"/>
              <a:gd name="adj2" fmla="val 0"/>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p:spPr>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Execution provider</a:t>
            </a:r>
          </a:p>
        </p:txBody>
      </p:sp>
      <p:sp>
        <p:nvSpPr>
          <p:cNvPr id="5" name="Round Same Side Corner Rectangle 4">
            <a:extLst>
              <a:ext uri="{FF2B5EF4-FFF2-40B4-BE49-F238E27FC236}">
                <a16:creationId xmlns:a16="http://schemas.microsoft.com/office/drawing/2014/main" id="{3FD34310-AC20-64DB-D83C-0FA91787DAA1}"/>
              </a:ext>
            </a:extLst>
          </p:cNvPr>
          <p:cNvSpPr/>
          <p:nvPr/>
        </p:nvSpPr>
        <p:spPr bwMode="auto">
          <a:xfrm>
            <a:off x="9291498" y="1834452"/>
            <a:ext cx="1513623" cy="411309"/>
          </a:xfrm>
          <a:prstGeom prst="round2SameRect">
            <a:avLst>
              <a:gd name="adj1" fmla="val 25023"/>
              <a:gd name="adj2" fmla="val 0"/>
            </a:avLst>
          </a:prstGeom>
          <a:solidFill>
            <a:schemeClr val="bg1">
              <a:lumMod val="85000"/>
            </a:schemeClr>
          </a:solidFill>
          <a:ln w="1270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811670" rtl="0" eaLnBrk="1" fontAlgn="auto" latinLnBrk="0" hangingPunct="1">
              <a:lnSpc>
                <a:spcPct val="100000"/>
              </a:lnSpc>
              <a:spcBef>
                <a:spcPts val="174"/>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Company</a:t>
            </a:r>
          </a:p>
        </p:txBody>
      </p:sp>
      <p:graphicFrame>
        <p:nvGraphicFramePr>
          <p:cNvPr id="8" name="Table 7">
            <a:extLst>
              <a:ext uri="{FF2B5EF4-FFF2-40B4-BE49-F238E27FC236}">
                <a16:creationId xmlns:a16="http://schemas.microsoft.com/office/drawing/2014/main" id="{C48D1077-E0FE-5F91-844A-5CB7F1086D8A}"/>
              </a:ext>
              <a:ext uri="{C183D7F6-B498-43B3-948B-1728B52AA6E4}">
                <adec:decorative xmlns:adec="http://schemas.microsoft.com/office/drawing/2017/decorative" val="1"/>
              </a:ext>
            </a:extLst>
          </p:cNvPr>
          <p:cNvGraphicFramePr>
            <a:graphicFrameLocks noGrp="1"/>
          </p:cNvGraphicFramePr>
          <p:nvPr/>
        </p:nvGraphicFramePr>
        <p:xfrm>
          <a:off x="6968078" y="2403373"/>
          <a:ext cx="4046679" cy="3461796"/>
        </p:xfrm>
        <a:graphic>
          <a:graphicData uri="http://schemas.openxmlformats.org/drawingml/2006/table">
            <a:tbl>
              <a:tblPr bandRow="1">
                <a:tableStyleId>{5C22544A-7EE6-4342-B048-85BDC9FD1C3A}</a:tableStyleId>
              </a:tblPr>
              <a:tblGrid>
                <a:gridCol w="1974731">
                  <a:extLst>
                    <a:ext uri="{9D8B030D-6E8A-4147-A177-3AD203B41FA5}">
                      <a16:colId xmlns:a16="http://schemas.microsoft.com/office/drawing/2014/main" val="1990423953"/>
                    </a:ext>
                  </a:extLst>
                </a:gridCol>
                <a:gridCol w="2071948">
                  <a:extLst>
                    <a:ext uri="{9D8B030D-6E8A-4147-A177-3AD203B41FA5}">
                      <a16:colId xmlns:a16="http://schemas.microsoft.com/office/drawing/2014/main" val="1503175957"/>
                    </a:ext>
                  </a:extLst>
                </a:gridCol>
              </a:tblGrid>
              <a:tr h="576966">
                <a:tc>
                  <a:txBody>
                    <a:bodyPr/>
                    <a:lstStyle/>
                    <a:p>
                      <a:pPr algn="l" fontAlgn="base"/>
                      <a:r>
                        <a:rPr lang="en-US" sz="1800">
                          <a:effectLst/>
                          <a:latin typeface="+mj-lt"/>
                        </a:rPr>
                        <a:t>Azure​</a:t>
                      </a:r>
                    </a:p>
                  </a:txBody>
                  <a:tcPr marL="163305" marR="163305" marT="40826" marB="4082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ase"/>
                      <a:r>
                        <a:rPr lang="en-US" sz="1800">
                          <a:effectLst/>
                        </a:rPr>
                        <a:t>Microsoft​</a:t>
                      </a:r>
                    </a:p>
                  </a:txBody>
                  <a:tcPr marL="163305" marR="163305" marT="40826" marB="4082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9980186"/>
                  </a:ext>
                </a:extLst>
              </a:tr>
              <a:tr h="576966">
                <a:tc>
                  <a:txBody>
                    <a:bodyPr/>
                    <a:lstStyle/>
                    <a:p>
                      <a:pPr algn="l" fontAlgn="base"/>
                      <a:r>
                        <a:rPr lang="en-US" sz="1800">
                          <a:effectLst/>
                          <a:latin typeface="+mj-lt"/>
                        </a:rPr>
                        <a:t>QNN​</a:t>
                      </a:r>
                    </a:p>
                  </a:txBody>
                  <a:tcPr marL="163305" marR="163305" marT="40826" marB="4082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ase"/>
                      <a:r>
                        <a:rPr lang="en-US" sz="1800">
                          <a:effectLst/>
                        </a:rPr>
                        <a:t>Qualcomm​</a:t>
                      </a:r>
                    </a:p>
                  </a:txBody>
                  <a:tcPr marL="163305" marR="163305" marT="40826" marB="4082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89815283"/>
                  </a:ext>
                </a:extLst>
              </a:tr>
              <a:tr h="576966">
                <a:tc>
                  <a:txBody>
                    <a:bodyPr/>
                    <a:lstStyle/>
                    <a:p>
                      <a:pPr algn="l" fontAlgn="base"/>
                      <a:r>
                        <a:rPr lang="en-US" sz="1800" err="1">
                          <a:effectLst/>
                          <a:latin typeface="+mj-lt"/>
                        </a:rPr>
                        <a:t>OpenVino</a:t>
                      </a:r>
                      <a:r>
                        <a:rPr lang="en-US" sz="1800">
                          <a:effectLst/>
                          <a:latin typeface="+mj-lt"/>
                        </a:rPr>
                        <a:t>​</a:t>
                      </a:r>
                    </a:p>
                  </a:txBody>
                  <a:tcPr marL="163305" marR="163305" marT="40826" marB="4082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ase"/>
                      <a:r>
                        <a:rPr lang="en-US" sz="1800">
                          <a:effectLst/>
                        </a:rPr>
                        <a:t>Intel​</a:t>
                      </a:r>
                    </a:p>
                  </a:txBody>
                  <a:tcPr marL="163305" marR="163305" marT="40826" marB="4082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86532386"/>
                  </a:ext>
                </a:extLst>
              </a:tr>
              <a:tr h="576966">
                <a:tc>
                  <a:txBody>
                    <a:bodyPr/>
                    <a:lstStyle/>
                    <a:p>
                      <a:pPr algn="l" fontAlgn="base"/>
                      <a:r>
                        <a:rPr lang="en-US" sz="1800">
                          <a:effectLst/>
                          <a:latin typeface="+mj-lt"/>
                        </a:rPr>
                        <a:t>Vitis​ AI</a:t>
                      </a:r>
                    </a:p>
                  </a:txBody>
                  <a:tcPr marL="163305" marR="163305" marT="40826" marB="4082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ase"/>
                      <a:r>
                        <a:rPr lang="en-US" sz="1800">
                          <a:effectLst/>
                        </a:rPr>
                        <a:t>AMD​</a:t>
                      </a:r>
                    </a:p>
                  </a:txBody>
                  <a:tcPr marL="163305" marR="163305" marT="40826" marB="4082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59445014"/>
                  </a:ext>
                </a:extLst>
              </a:tr>
              <a:tr h="576966">
                <a:tc>
                  <a:txBody>
                    <a:bodyPr/>
                    <a:lstStyle/>
                    <a:p>
                      <a:pPr algn="l" fontAlgn="base"/>
                      <a:r>
                        <a:rPr lang="en-US" sz="1800" err="1">
                          <a:effectLst/>
                          <a:latin typeface="+mj-lt"/>
                        </a:rPr>
                        <a:t>DirectML</a:t>
                      </a:r>
                      <a:r>
                        <a:rPr lang="en-US" sz="1800">
                          <a:effectLst/>
                          <a:latin typeface="+mj-lt"/>
                        </a:rPr>
                        <a:t>​</a:t>
                      </a:r>
                    </a:p>
                  </a:txBody>
                  <a:tcPr marL="163305" marR="163305" marT="40826" marB="4082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ase"/>
                      <a:r>
                        <a:rPr lang="en-US" sz="1800">
                          <a:effectLst/>
                        </a:rPr>
                        <a:t>Microsoft​</a:t>
                      </a:r>
                    </a:p>
                  </a:txBody>
                  <a:tcPr marL="163305" marR="163305" marT="40826" marB="4082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12539890"/>
                  </a:ext>
                </a:extLst>
              </a:tr>
              <a:tr h="576966">
                <a:tc>
                  <a:txBody>
                    <a:bodyPr/>
                    <a:lstStyle/>
                    <a:p>
                      <a:pPr algn="l" fontAlgn="base"/>
                      <a:r>
                        <a:rPr lang="en-US" sz="1800" err="1">
                          <a:effectLst/>
                          <a:latin typeface="+mj-lt"/>
                        </a:rPr>
                        <a:t>WebNN</a:t>
                      </a:r>
                      <a:r>
                        <a:rPr lang="en-US" sz="1800">
                          <a:effectLst/>
                          <a:latin typeface="+mj-lt"/>
                        </a:rPr>
                        <a:t>​</a:t>
                      </a:r>
                    </a:p>
                  </a:txBody>
                  <a:tcPr marL="163305" marR="163305" marT="40826" marB="4082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ase"/>
                      <a:r>
                        <a:rPr lang="en-US" sz="1800" dirty="0">
                          <a:effectLst/>
                        </a:rPr>
                        <a:t>Microsoft, Intel​</a:t>
                      </a:r>
                    </a:p>
                  </a:txBody>
                  <a:tcPr marL="163305" marR="163305" marT="40826" marB="4082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36877516"/>
                  </a:ext>
                </a:extLst>
              </a:tr>
            </a:tbl>
          </a:graphicData>
        </a:graphic>
      </p:graphicFrame>
      <p:sp>
        <p:nvSpPr>
          <p:cNvPr id="129" name="Rectangle: Top Corners Rounded 14">
            <a:extLst>
              <a:ext uri="{FF2B5EF4-FFF2-40B4-BE49-F238E27FC236}">
                <a16:creationId xmlns:a16="http://schemas.microsoft.com/office/drawing/2014/main" id="{AD1A7C22-7310-8A90-866F-ECFDBD0D02AE}"/>
              </a:ext>
              <a:ext uri="{C183D7F6-B498-43B3-948B-1728B52AA6E4}">
                <adec:decorative xmlns:adec="http://schemas.microsoft.com/office/drawing/2017/decorative" val="1"/>
              </a:ext>
            </a:extLst>
          </p:cNvPr>
          <p:cNvSpPr/>
          <p:nvPr/>
        </p:nvSpPr>
        <p:spPr bwMode="auto">
          <a:xfrm>
            <a:off x="6689903" y="2246476"/>
            <a:ext cx="4603028" cy="3775590"/>
          </a:xfrm>
          <a:prstGeom prst="roundRect">
            <a:avLst>
              <a:gd name="adj" fmla="val 4344"/>
            </a:avLst>
          </a:prstGeom>
          <a:no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marL="0" marR="0" lvl="0" indent="0" algn="ctr" defTabSz="811670" rtl="0" eaLnBrk="1" fontAlgn="auto" latinLnBrk="0" hangingPunct="1">
              <a:lnSpc>
                <a:spcPct val="100000"/>
              </a:lnSpc>
              <a:spcBef>
                <a:spcPts val="174"/>
              </a:spcBef>
              <a:spcAft>
                <a:spcPts val="0"/>
              </a:spcAft>
              <a:buClrTx/>
              <a:buSzTx/>
              <a:buFontTx/>
              <a:buNone/>
              <a:tabLst/>
              <a:defRPr/>
            </a:pPr>
            <a:endParaRPr kumimoji="0" lang="en-US" sz="2400" b="0" i="0" u="none" strike="noStrike" kern="1200" cap="none" spc="0" normalizeH="0" baseline="0" noProof="0" err="1">
              <a:ln>
                <a:noFill/>
              </a:ln>
              <a:gradFill>
                <a:gsLst>
                  <a:gs pos="41958">
                    <a:srgbClr val="FFFFFF"/>
                  </a:gs>
                  <a:gs pos="63000">
                    <a:srgbClr val="FFFFFF"/>
                  </a:gs>
                </a:gsLst>
                <a:lin ang="0" scaled="0"/>
              </a:gra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36054998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130"/>
                                        </p:tgtEl>
                                        <p:attrNameLst>
                                          <p:attrName>style.visibility</p:attrName>
                                        </p:attrNameLst>
                                      </p:cBhvr>
                                      <p:to>
                                        <p:strVal val="visible"/>
                                      </p:to>
                                    </p:set>
                                    <p:animEffect transition="in" filter="fade">
                                      <p:cBhvr>
                                        <p:cTn id="7" dur="250"/>
                                        <p:tgtEl>
                                          <p:spTgt spid="130"/>
                                        </p:tgtEl>
                                      </p:cBhvr>
                                    </p:animEffect>
                                  </p:childTnLst>
                                </p:cTn>
                              </p:par>
                              <p:par>
                                <p:cTn id="8" presetID="42" presetClass="path" presetSubtype="0" decel="100000" fill="hold" nodeType="withEffect">
                                  <p:stCondLst>
                                    <p:cond delay="250"/>
                                  </p:stCondLst>
                                  <p:childTnLst>
                                    <p:animMotion origin="layout" path="M 3.54167E-6 -0.03472 L 3.54167E-6 -3.7037E-6 " pathEditMode="relative" rAng="0" ptsTypes="AA">
                                      <p:cBhvr>
                                        <p:cTn id="9" dur="500" fill="hold"/>
                                        <p:tgtEl>
                                          <p:spTgt spid="130"/>
                                        </p:tgtEl>
                                        <p:attrNameLst>
                                          <p:attrName>ppt_x</p:attrName>
                                          <p:attrName>ppt_y</p:attrName>
                                        </p:attrNameLst>
                                      </p:cBhvr>
                                      <p:rCtr x="0" y="1736"/>
                                    </p:animMotion>
                                  </p:childTnLst>
                                </p:cTn>
                              </p:par>
                              <p:par>
                                <p:cTn id="10" presetID="10" presetClass="entr" presetSubtype="0" fill="hold" nodeType="withEffect">
                                  <p:stCondLst>
                                    <p:cond delay="500"/>
                                  </p:stCondLst>
                                  <p:childTnLst>
                                    <p:set>
                                      <p:cBhvr>
                                        <p:cTn id="11" dur="1" fill="hold">
                                          <p:stCondLst>
                                            <p:cond delay="0"/>
                                          </p:stCondLst>
                                        </p:cTn>
                                        <p:tgtEl>
                                          <p:spTgt spid="91"/>
                                        </p:tgtEl>
                                        <p:attrNameLst>
                                          <p:attrName>style.visibility</p:attrName>
                                        </p:attrNameLst>
                                      </p:cBhvr>
                                      <p:to>
                                        <p:strVal val="visible"/>
                                      </p:to>
                                    </p:set>
                                    <p:animEffect transition="in" filter="fade">
                                      <p:cBhvr>
                                        <p:cTn id="12" dur="250"/>
                                        <p:tgtEl>
                                          <p:spTgt spid="91"/>
                                        </p:tgtEl>
                                      </p:cBhvr>
                                    </p:animEffect>
                                  </p:childTnLst>
                                </p:cTn>
                              </p:par>
                              <p:par>
                                <p:cTn id="13" presetID="42" presetClass="path" presetSubtype="0" decel="100000" fill="hold" nodeType="withEffect">
                                  <p:stCondLst>
                                    <p:cond delay="500"/>
                                  </p:stCondLst>
                                  <p:childTnLst>
                                    <p:animMotion origin="layout" path="M 3.54167E-6 -0.05625 L 3.54167E-6 -0.02152 " pathEditMode="relative" rAng="0" ptsTypes="AA">
                                      <p:cBhvr>
                                        <p:cTn id="14" dur="500" fill="hold"/>
                                        <p:tgtEl>
                                          <p:spTgt spid="91"/>
                                        </p:tgtEl>
                                        <p:attrNameLst>
                                          <p:attrName>ppt_x</p:attrName>
                                          <p:attrName>ppt_y</p:attrName>
                                        </p:attrNameLst>
                                      </p:cBhvr>
                                      <p:rCtr x="0" y="1736"/>
                                    </p:animMotion>
                                  </p:childTnLst>
                                </p:cTn>
                              </p:par>
                              <p:par>
                                <p:cTn id="15" presetID="10" presetClass="entr" presetSubtype="0" fill="hold" nodeType="withEffect">
                                  <p:stCondLst>
                                    <p:cond delay="750"/>
                                  </p:stCondLst>
                                  <p:childTnLst>
                                    <p:set>
                                      <p:cBhvr>
                                        <p:cTn id="16" dur="1" fill="hold">
                                          <p:stCondLst>
                                            <p:cond delay="0"/>
                                          </p:stCondLst>
                                        </p:cTn>
                                        <p:tgtEl>
                                          <p:spTgt spid="145"/>
                                        </p:tgtEl>
                                        <p:attrNameLst>
                                          <p:attrName>style.visibility</p:attrName>
                                        </p:attrNameLst>
                                      </p:cBhvr>
                                      <p:to>
                                        <p:strVal val="visible"/>
                                      </p:to>
                                    </p:set>
                                    <p:animEffect transition="in" filter="fade">
                                      <p:cBhvr>
                                        <p:cTn id="17" dur="250"/>
                                        <p:tgtEl>
                                          <p:spTgt spid="145"/>
                                        </p:tgtEl>
                                      </p:cBhvr>
                                    </p:animEffect>
                                  </p:childTnLst>
                                </p:cTn>
                              </p:par>
                              <p:par>
                                <p:cTn id="18" presetID="42" presetClass="path" presetSubtype="0" decel="100000" fill="hold" nodeType="withEffect">
                                  <p:stCondLst>
                                    <p:cond delay="750"/>
                                  </p:stCondLst>
                                  <p:childTnLst>
                                    <p:animMotion origin="layout" path="M 3.54167E-6 -0.03472 L 3.54167E-6 -2.59259E-6 " pathEditMode="relative" rAng="0" ptsTypes="AA">
                                      <p:cBhvr>
                                        <p:cTn id="19" dur="500" fill="hold"/>
                                        <p:tgtEl>
                                          <p:spTgt spid="145"/>
                                        </p:tgtEl>
                                        <p:attrNameLst>
                                          <p:attrName>ppt_x</p:attrName>
                                          <p:attrName>ppt_y</p:attrName>
                                        </p:attrNameLst>
                                      </p:cBhvr>
                                      <p:rCtr x="0" y="1736"/>
                                    </p:animMotion>
                                  </p:childTnLst>
                                </p:cTn>
                              </p:par>
                              <p:par>
                                <p:cTn id="20" presetID="10" presetClass="entr" presetSubtype="0" fill="hold" nodeType="withEffect">
                                  <p:stCondLst>
                                    <p:cond delay="1000"/>
                                  </p:stCondLst>
                                  <p:childTnLst>
                                    <p:set>
                                      <p:cBhvr>
                                        <p:cTn id="21" dur="1" fill="hold">
                                          <p:stCondLst>
                                            <p:cond delay="0"/>
                                          </p:stCondLst>
                                        </p:cTn>
                                        <p:tgtEl>
                                          <p:spTgt spid="144"/>
                                        </p:tgtEl>
                                        <p:attrNameLst>
                                          <p:attrName>style.visibility</p:attrName>
                                        </p:attrNameLst>
                                      </p:cBhvr>
                                      <p:to>
                                        <p:strVal val="visible"/>
                                      </p:to>
                                    </p:set>
                                    <p:animEffect transition="in" filter="fade">
                                      <p:cBhvr>
                                        <p:cTn id="22" dur="250"/>
                                        <p:tgtEl>
                                          <p:spTgt spid="144"/>
                                        </p:tgtEl>
                                      </p:cBhvr>
                                    </p:animEffect>
                                  </p:childTnLst>
                                </p:cTn>
                              </p:par>
                              <p:par>
                                <p:cTn id="23" presetID="42" presetClass="path" presetSubtype="0" decel="100000" fill="hold" nodeType="withEffect">
                                  <p:stCondLst>
                                    <p:cond delay="1000"/>
                                  </p:stCondLst>
                                  <p:childTnLst>
                                    <p:animMotion origin="layout" path="M 3.54167E-6 -0.03472 L 3.54167E-6 -1.48148E-6 " pathEditMode="relative" rAng="0" ptsTypes="AA">
                                      <p:cBhvr>
                                        <p:cTn id="24" dur="500" fill="hold"/>
                                        <p:tgtEl>
                                          <p:spTgt spid="144"/>
                                        </p:tgtEl>
                                        <p:attrNameLst>
                                          <p:attrName>ppt_x</p:attrName>
                                          <p:attrName>ppt_y</p:attrName>
                                        </p:attrNameLst>
                                      </p:cBhvr>
                                      <p:rCtr x="0" y="1736"/>
                                    </p:animMotion>
                                  </p:childTnLst>
                                </p:cTn>
                              </p:par>
                              <p:par>
                                <p:cTn id="25" presetID="10" presetClass="entr" presetSubtype="0" fill="hold" nodeType="withEffect">
                                  <p:stCondLst>
                                    <p:cond delay="1250"/>
                                  </p:stCondLst>
                                  <p:childTnLst>
                                    <p:set>
                                      <p:cBhvr>
                                        <p:cTn id="26" dur="1" fill="hold">
                                          <p:stCondLst>
                                            <p:cond delay="0"/>
                                          </p:stCondLst>
                                        </p:cTn>
                                        <p:tgtEl>
                                          <p:spTgt spid="132"/>
                                        </p:tgtEl>
                                        <p:attrNameLst>
                                          <p:attrName>style.visibility</p:attrName>
                                        </p:attrNameLst>
                                      </p:cBhvr>
                                      <p:to>
                                        <p:strVal val="visible"/>
                                      </p:to>
                                    </p:set>
                                    <p:animEffect transition="in" filter="fade">
                                      <p:cBhvr>
                                        <p:cTn id="27" dur="250"/>
                                        <p:tgtEl>
                                          <p:spTgt spid="132"/>
                                        </p:tgtEl>
                                      </p:cBhvr>
                                    </p:animEffect>
                                  </p:childTnLst>
                                </p:cTn>
                              </p:par>
                              <p:par>
                                <p:cTn id="28" presetID="42" presetClass="path" presetSubtype="0" decel="100000" fill="hold" nodeType="withEffect">
                                  <p:stCondLst>
                                    <p:cond delay="1250"/>
                                  </p:stCondLst>
                                  <p:childTnLst>
                                    <p:animMotion origin="layout" path="M -8.33333E-7 -0.03472 L -8.33333E-7 3.7037E-7 " pathEditMode="relative" rAng="0" ptsTypes="AA">
                                      <p:cBhvr>
                                        <p:cTn id="29" dur="500" fill="hold"/>
                                        <p:tgtEl>
                                          <p:spTgt spid="132"/>
                                        </p:tgtEl>
                                        <p:attrNameLst>
                                          <p:attrName>ppt_x</p:attrName>
                                          <p:attrName>ppt_y</p:attrName>
                                        </p:attrNameLst>
                                      </p:cBhvr>
                                      <p:rCtr x="0" y="1736"/>
                                    </p:animMotion>
                                  </p:childTnLst>
                                </p:cTn>
                              </p:par>
                              <p:par>
                                <p:cTn id="30" presetID="10" presetClass="entr" presetSubtype="0" fill="hold" nodeType="withEffect">
                                  <p:stCondLst>
                                    <p:cond delay="1500"/>
                                  </p:stCondLst>
                                  <p:childTnLst>
                                    <p:set>
                                      <p:cBhvr>
                                        <p:cTn id="31" dur="1" fill="hold">
                                          <p:stCondLst>
                                            <p:cond delay="0"/>
                                          </p:stCondLst>
                                        </p:cTn>
                                        <p:tgtEl>
                                          <p:spTgt spid="142"/>
                                        </p:tgtEl>
                                        <p:attrNameLst>
                                          <p:attrName>style.visibility</p:attrName>
                                        </p:attrNameLst>
                                      </p:cBhvr>
                                      <p:to>
                                        <p:strVal val="visible"/>
                                      </p:to>
                                    </p:set>
                                    <p:animEffect transition="in" filter="fade">
                                      <p:cBhvr>
                                        <p:cTn id="32" dur="250"/>
                                        <p:tgtEl>
                                          <p:spTgt spid="142"/>
                                        </p:tgtEl>
                                      </p:cBhvr>
                                    </p:animEffect>
                                  </p:childTnLst>
                                </p:cTn>
                              </p:par>
                              <p:par>
                                <p:cTn id="33" presetID="42" presetClass="path" presetSubtype="0" decel="100000" fill="hold" nodeType="withEffect">
                                  <p:stCondLst>
                                    <p:cond delay="1500"/>
                                  </p:stCondLst>
                                  <p:childTnLst>
                                    <p:animMotion origin="layout" path="M 2.08333E-6 -0.03472 L 2.08333E-6 -3.7037E-7 " pathEditMode="relative" rAng="0" ptsTypes="AA">
                                      <p:cBhvr>
                                        <p:cTn id="34" dur="500" fill="hold"/>
                                        <p:tgtEl>
                                          <p:spTgt spid="142"/>
                                        </p:tgtEl>
                                        <p:attrNameLst>
                                          <p:attrName>ppt_x</p:attrName>
                                          <p:attrName>ppt_y</p:attrName>
                                        </p:attrNameLst>
                                      </p:cBhvr>
                                      <p:rCtr x="0" y="1736"/>
                                    </p:animMotion>
                                  </p:childTnLst>
                                </p:cTn>
                              </p:par>
                              <p:par>
                                <p:cTn id="35" presetID="10" presetClass="entr" presetSubtype="0" fill="hold" nodeType="withEffect">
                                  <p:stCondLst>
                                    <p:cond delay="1750"/>
                                  </p:stCondLst>
                                  <p:childTnLst>
                                    <p:set>
                                      <p:cBhvr>
                                        <p:cTn id="36" dur="1" fill="hold">
                                          <p:stCondLst>
                                            <p:cond delay="0"/>
                                          </p:stCondLst>
                                        </p:cTn>
                                        <p:tgtEl>
                                          <p:spTgt spid="143"/>
                                        </p:tgtEl>
                                        <p:attrNameLst>
                                          <p:attrName>style.visibility</p:attrName>
                                        </p:attrNameLst>
                                      </p:cBhvr>
                                      <p:to>
                                        <p:strVal val="visible"/>
                                      </p:to>
                                    </p:set>
                                    <p:animEffect transition="in" filter="fade">
                                      <p:cBhvr>
                                        <p:cTn id="37" dur="250"/>
                                        <p:tgtEl>
                                          <p:spTgt spid="143"/>
                                        </p:tgtEl>
                                      </p:cBhvr>
                                    </p:animEffect>
                                  </p:childTnLst>
                                </p:cTn>
                              </p:par>
                              <p:par>
                                <p:cTn id="38" presetID="42" presetClass="path" presetSubtype="0" decel="100000" fill="hold" nodeType="withEffect">
                                  <p:stCondLst>
                                    <p:cond delay="1750"/>
                                  </p:stCondLst>
                                  <p:childTnLst>
                                    <p:animMotion origin="layout" path="M 4.375E-6 -0.03473 L 4.375E-6 3.7037E-6 " pathEditMode="relative" rAng="0" ptsTypes="AA">
                                      <p:cBhvr>
                                        <p:cTn id="39" dur="500" fill="hold"/>
                                        <p:tgtEl>
                                          <p:spTgt spid="143"/>
                                        </p:tgtEl>
                                        <p:attrNameLst>
                                          <p:attrName>ppt_x</p:attrName>
                                          <p:attrName>ppt_y</p:attrName>
                                        </p:attrNameLst>
                                      </p:cBhvr>
                                      <p:rCtr x="0" y="1736"/>
                                    </p:animMotion>
                                  </p:childTnLst>
                                </p:cTn>
                              </p:par>
                              <p:par>
                                <p:cTn id="40" presetID="10" presetClass="entr" presetSubtype="0" fill="hold" nodeType="withEffect">
                                  <p:stCondLst>
                                    <p:cond delay="2000"/>
                                  </p:stCondLst>
                                  <p:childTnLst>
                                    <p:set>
                                      <p:cBhvr>
                                        <p:cTn id="41" dur="1" fill="hold">
                                          <p:stCondLst>
                                            <p:cond delay="0"/>
                                          </p:stCondLst>
                                        </p:cTn>
                                        <p:tgtEl>
                                          <p:spTgt spid="133"/>
                                        </p:tgtEl>
                                        <p:attrNameLst>
                                          <p:attrName>style.visibility</p:attrName>
                                        </p:attrNameLst>
                                      </p:cBhvr>
                                      <p:to>
                                        <p:strVal val="visible"/>
                                      </p:to>
                                    </p:set>
                                    <p:animEffect transition="in" filter="fade">
                                      <p:cBhvr>
                                        <p:cTn id="42" dur="250"/>
                                        <p:tgtEl>
                                          <p:spTgt spid="133"/>
                                        </p:tgtEl>
                                      </p:cBhvr>
                                    </p:animEffect>
                                  </p:childTnLst>
                                </p:cTn>
                              </p:par>
                              <p:par>
                                <p:cTn id="43" presetID="42" presetClass="path" presetSubtype="0" decel="100000" fill="hold" nodeType="withEffect">
                                  <p:stCondLst>
                                    <p:cond delay="2000"/>
                                  </p:stCondLst>
                                  <p:childTnLst>
                                    <p:animMotion origin="layout" path="M -2.08333E-6 -0.03472 L -2.08333E-6 3.7037E-7 " pathEditMode="relative" rAng="0" ptsTypes="AA">
                                      <p:cBhvr>
                                        <p:cTn id="44" dur="500" fill="hold"/>
                                        <p:tgtEl>
                                          <p:spTgt spid="133"/>
                                        </p:tgtEl>
                                        <p:attrNameLst>
                                          <p:attrName>ppt_x</p:attrName>
                                          <p:attrName>ppt_y</p:attrName>
                                        </p:attrNameLst>
                                      </p:cBhvr>
                                      <p:rCtr x="0" y="1736"/>
                                    </p:animMotion>
                                  </p:childTnLst>
                                </p:cTn>
                              </p:par>
                              <p:par>
                                <p:cTn id="45" presetID="10" presetClass="entr" presetSubtype="0" fill="hold" nodeType="withEffect">
                                  <p:stCondLst>
                                    <p:cond delay="2500"/>
                                  </p:stCondLst>
                                  <p:childTnLst>
                                    <p:set>
                                      <p:cBhvr>
                                        <p:cTn id="46" dur="1" fill="hold">
                                          <p:stCondLst>
                                            <p:cond delay="0"/>
                                          </p:stCondLst>
                                        </p:cTn>
                                        <p:tgtEl>
                                          <p:spTgt spid="8"/>
                                        </p:tgtEl>
                                        <p:attrNameLst>
                                          <p:attrName>style.visibility</p:attrName>
                                        </p:attrNameLst>
                                      </p:cBhvr>
                                      <p:to>
                                        <p:strVal val="visible"/>
                                      </p:to>
                                    </p:set>
                                    <p:animEffect transition="in" filter="fade">
                                      <p:cBhvr>
                                        <p:cTn id="47" dur="250"/>
                                        <p:tgtEl>
                                          <p:spTgt spid="8"/>
                                        </p:tgtEl>
                                      </p:cBhvr>
                                    </p:animEffect>
                                  </p:childTnLst>
                                </p:cTn>
                              </p:par>
                              <p:par>
                                <p:cTn id="48" presetID="42" presetClass="path" presetSubtype="0" decel="100000" fill="hold" nodeType="withEffect">
                                  <p:stCondLst>
                                    <p:cond delay="2500"/>
                                  </p:stCondLst>
                                  <p:childTnLst>
                                    <p:animMotion origin="layout" path="M 2.08333E-7 -0.03472 L 2.08333E-7 2.22222E-6 " pathEditMode="relative" rAng="0" ptsTypes="AA">
                                      <p:cBhvr>
                                        <p:cTn id="49" dur="500" fill="hold"/>
                                        <p:tgtEl>
                                          <p:spTgt spid="8"/>
                                        </p:tgtEl>
                                        <p:attrNameLst>
                                          <p:attrName>ppt_x</p:attrName>
                                          <p:attrName>ppt_y</p:attrName>
                                        </p:attrNameLst>
                                      </p:cBhvr>
                                      <p:rCtr x="0" y="1736"/>
                                    </p:animMotion>
                                  </p:childTnLst>
                                </p:cTn>
                              </p:par>
                              <p:par>
                                <p:cTn id="50" presetID="10" presetClass="entr" presetSubtype="0" fill="hold" grpId="0" nodeType="withEffect">
                                  <p:stCondLst>
                                    <p:cond delay="2500"/>
                                  </p:stCondLst>
                                  <p:childTnLst>
                                    <p:set>
                                      <p:cBhvr>
                                        <p:cTn id="51" dur="1" fill="hold">
                                          <p:stCondLst>
                                            <p:cond delay="0"/>
                                          </p:stCondLst>
                                        </p:cTn>
                                        <p:tgtEl>
                                          <p:spTgt spid="4"/>
                                        </p:tgtEl>
                                        <p:attrNameLst>
                                          <p:attrName>style.visibility</p:attrName>
                                        </p:attrNameLst>
                                      </p:cBhvr>
                                      <p:to>
                                        <p:strVal val="visible"/>
                                      </p:to>
                                    </p:set>
                                    <p:animEffect transition="in" filter="fade">
                                      <p:cBhvr>
                                        <p:cTn id="52" dur="250"/>
                                        <p:tgtEl>
                                          <p:spTgt spid="4"/>
                                        </p:tgtEl>
                                      </p:cBhvr>
                                    </p:animEffect>
                                  </p:childTnLst>
                                </p:cTn>
                              </p:par>
                              <p:par>
                                <p:cTn id="53" presetID="42" presetClass="path" presetSubtype="0" decel="100000" fill="hold" grpId="1" nodeType="withEffect">
                                  <p:stCondLst>
                                    <p:cond delay="2500"/>
                                  </p:stCondLst>
                                  <p:childTnLst>
                                    <p:animMotion origin="layout" path="M 2.08333E-7 -0.03472 L 2.08333E-7 2.22222E-6 " pathEditMode="relative" rAng="0" ptsTypes="AA">
                                      <p:cBhvr>
                                        <p:cTn id="54" dur="500" fill="hold"/>
                                        <p:tgtEl>
                                          <p:spTgt spid="4"/>
                                        </p:tgtEl>
                                        <p:attrNameLst>
                                          <p:attrName>ppt_x</p:attrName>
                                          <p:attrName>ppt_y</p:attrName>
                                        </p:attrNameLst>
                                      </p:cBhvr>
                                      <p:rCtr x="0" y="1736"/>
                                    </p:animMotion>
                                  </p:childTnLst>
                                </p:cTn>
                              </p:par>
                              <p:par>
                                <p:cTn id="55" presetID="10" presetClass="entr" presetSubtype="0" fill="hold" grpId="0" nodeType="withEffect">
                                  <p:stCondLst>
                                    <p:cond delay="2500"/>
                                  </p:stCondLst>
                                  <p:childTnLst>
                                    <p:set>
                                      <p:cBhvr>
                                        <p:cTn id="56" dur="1" fill="hold">
                                          <p:stCondLst>
                                            <p:cond delay="0"/>
                                          </p:stCondLst>
                                        </p:cTn>
                                        <p:tgtEl>
                                          <p:spTgt spid="5"/>
                                        </p:tgtEl>
                                        <p:attrNameLst>
                                          <p:attrName>style.visibility</p:attrName>
                                        </p:attrNameLst>
                                      </p:cBhvr>
                                      <p:to>
                                        <p:strVal val="visible"/>
                                      </p:to>
                                    </p:set>
                                    <p:animEffect transition="in" filter="fade">
                                      <p:cBhvr>
                                        <p:cTn id="57" dur="250"/>
                                        <p:tgtEl>
                                          <p:spTgt spid="5"/>
                                        </p:tgtEl>
                                      </p:cBhvr>
                                    </p:animEffect>
                                  </p:childTnLst>
                                </p:cTn>
                              </p:par>
                              <p:par>
                                <p:cTn id="58" presetID="42" presetClass="path" presetSubtype="0" decel="100000" fill="hold" grpId="1" nodeType="withEffect">
                                  <p:stCondLst>
                                    <p:cond delay="2500"/>
                                  </p:stCondLst>
                                  <p:childTnLst>
                                    <p:animMotion origin="layout" path="M 2.08333E-7 -0.03472 L 2.08333E-7 2.22222E-6 " pathEditMode="relative" rAng="0" ptsTypes="AA">
                                      <p:cBhvr>
                                        <p:cTn id="59" dur="500" fill="hold"/>
                                        <p:tgtEl>
                                          <p:spTgt spid="5"/>
                                        </p:tgtEl>
                                        <p:attrNameLst>
                                          <p:attrName>ppt_x</p:attrName>
                                          <p:attrName>ppt_y</p:attrName>
                                        </p:attrNameLst>
                                      </p:cBhvr>
                                      <p:rCtr x="0" y="1736"/>
                                    </p:animMotion>
                                  </p:childTnLst>
                                </p:cTn>
                              </p:par>
                              <p:par>
                                <p:cTn id="60" presetID="10" presetClass="entr" presetSubtype="0" fill="hold" grpId="0" nodeType="withEffect">
                                  <p:stCondLst>
                                    <p:cond delay="2500"/>
                                  </p:stCondLst>
                                  <p:childTnLst>
                                    <p:set>
                                      <p:cBhvr>
                                        <p:cTn id="61" dur="1" fill="hold">
                                          <p:stCondLst>
                                            <p:cond delay="0"/>
                                          </p:stCondLst>
                                        </p:cTn>
                                        <p:tgtEl>
                                          <p:spTgt spid="129"/>
                                        </p:tgtEl>
                                        <p:attrNameLst>
                                          <p:attrName>style.visibility</p:attrName>
                                        </p:attrNameLst>
                                      </p:cBhvr>
                                      <p:to>
                                        <p:strVal val="visible"/>
                                      </p:to>
                                    </p:set>
                                    <p:animEffect transition="in" filter="fade">
                                      <p:cBhvr>
                                        <p:cTn id="62" dur="250"/>
                                        <p:tgtEl>
                                          <p:spTgt spid="129"/>
                                        </p:tgtEl>
                                      </p:cBhvr>
                                    </p:animEffect>
                                  </p:childTnLst>
                                </p:cTn>
                              </p:par>
                              <p:par>
                                <p:cTn id="63" presetID="42" presetClass="path" presetSubtype="0" decel="100000" fill="hold" grpId="1" nodeType="withEffect">
                                  <p:stCondLst>
                                    <p:cond delay="2500"/>
                                  </p:stCondLst>
                                  <p:childTnLst>
                                    <p:animMotion origin="layout" path="M 2.08333E-7 -0.03472 L 2.08333E-7 2.22222E-6 " pathEditMode="relative" rAng="0" ptsTypes="AA">
                                      <p:cBhvr>
                                        <p:cTn id="64" dur="500" fill="hold"/>
                                        <p:tgtEl>
                                          <p:spTgt spid="129"/>
                                        </p:tgtEl>
                                        <p:attrNameLst>
                                          <p:attrName>ppt_x</p:attrName>
                                          <p:attrName>ppt_y</p:attrName>
                                        </p:attrNameLst>
                                      </p:cBhvr>
                                      <p:rCtr x="0" y="173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animBg="1"/>
      <p:bldP spid="5" grpId="1" animBg="1"/>
      <p:bldP spid="129" grpId="0" animBg="1"/>
      <p:bldP spid="129" grpId="1"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A0001D-923C-215D-396A-01B9681B2D3F}"/>
              </a:ext>
            </a:extLst>
          </p:cNvPr>
          <p:cNvSpPr>
            <a:spLocks noGrp="1"/>
          </p:cNvSpPr>
          <p:nvPr>
            <p:ph type="title"/>
          </p:nvPr>
        </p:nvSpPr>
        <p:spPr/>
        <p:txBody>
          <a:bodyPr/>
          <a:lstStyle/>
          <a:p>
            <a:r>
              <a:rPr lang="en-US" dirty="0"/>
              <a:t>Information</a:t>
            </a:r>
            <a:r>
              <a:rPr lang="zh-TW" altLang="en-US" dirty="0"/>
              <a:t> </a:t>
            </a:r>
            <a:r>
              <a:rPr lang="en-US" altLang="zh-TW" dirty="0"/>
              <a:t>Assistant</a:t>
            </a:r>
            <a:endParaRPr lang="en-US" dirty="0"/>
          </a:p>
        </p:txBody>
      </p:sp>
      <p:sp>
        <p:nvSpPr>
          <p:cNvPr id="5" name="TextBox 4">
            <a:extLst>
              <a:ext uri="{FF2B5EF4-FFF2-40B4-BE49-F238E27FC236}">
                <a16:creationId xmlns:a16="http://schemas.microsoft.com/office/drawing/2014/main" id="{B13DE25F-3592-D3FC-C3C8-21368A12E6B3}"/>
              </a:ext>
            </a:extLst>
          </p:cNvPr>
          <p:cNvSpPr txBox="1"/>
          <p:nvPr/>
        </p:nvSpPr>
        <p:spPr>
          <a:xfrm>
            <a:off x="9272693" y="137319"/>
            <a:ext cx="6813972" cy="369332"/>
          </a:xfrm>
          <a:prstGeom prst="rect">
            <a:avLst/>
          </a:prstGeom>
          <a:noFill/>
        </p:spPr>
        <p:txBody>
          <a:bodyPr wrap="square">
            <a:spAutoFit/>
          </a:bodyPr>
          <a:lstStyle/>
          <a:p>
            <a:r>
              <a:rPr lang="en-IN" sz="1800" dirty="0">
                <a:solidFill>
                  <a:schemeClr val="accent1"/>
                </a:solidFill>
                <a:ea typeface="+mn-lt"/>
                <a:cs typeface="+mn-lt"/>
                <a:hlinkClick r:id="rId2">
                  <a:extLst>
                    <a:ext uri="{A12FA001-AC4F-418D-AE19-62706E023703}">
                      <ahyp:hlinkClr xmlns:ahyp="http://schemas.microsoft.com/office/drawing/2018/hyperlinkcolor" val="tx"/>
                    </a:ext>
                  </a:extLst>
                </a:hlinkClick>
              </a:rPr>
              <a:t>https://aka.ms/InfoAssist</a:t>
            </a:r>
            <a:endParaRPr lang="en-US" dirty="0"/>
          </a:p>
        </p:txBody>
      </p:sp>
      <p:pic>
        <p:nvPicPr>
          <p:cNvPr id="16" name="Picture 15">
            <a:extLst>
              <a:ext uri="{FF2B5EF4-FFF2-40B4-BE49-F238E27FC236}">
                <a16:creationId xmlns:a16="http://schemas.microsoft.com/office/drawing/2014/main" id="{1E8ED632-0DD7-CD6F-E7E5-B40D9C604BBC}"/>
              </a:ext>
            </a:extLst>
          </p:cNvPr>
          <p:cNvPicPr>
            <a:picLocks noChangeAspect="1"/>
          </p:cNvPicPr>
          <p:nvPr/>
        </p:nvPicPr>
        <p:blipFill>
          <a:blip r:embed="rId3"/>
          <a:stretch>
            <a:fillRect/>
          </a:stretch>
        </p:blipFill>
        <p:spPr>
          <a:xfrm>
            <a:off x="420504" y="1195153"/>
            <a:ext cx="8161310" cy="2679192"/>
          </a:xfrm>
          <a:prstGeom prst="rect">
            <a:avLst/>
          </a:prstGeom>
        </p:spPr>
      </p:pic>
      <p:pic>
        <p:nvPicPr>
          <p:cNvPr id="17" name="Picture 16">
            <a:extLst>
              <a:ext uri="{FF2B5EF4-FFF2-40B4-BE49-F238E27FC236}">
                <a16:creationId xmlns:a16="http://schemas.microsoft.com/office/drawing/2014/main" id="{0059FED4-69AB-24A5-3993-8633CBDD60D9}"/>
              </a:ext>
            </a:extLst>
          </p:cNvPr>
          <p:cNvPicPr>
            <a:picLocks noChangeAspect="1"/>
          </p:cNvPicPr>
          <p:nvPr/>
        </p:nvPicPr>
        <p:blipFill>
          <a:blip r:embed="rId4"/>
          <a:stretch>
            <a:fillRect/>
          </a:stretch>
        </p:blipFill>
        <p:spPr>
          <a:xfrm>
            <a:off x="4944875" y="3599633"/>
            <a:ext cx="7189554" cy="3400465"/>
          </a:xfrm>
          <a:prstGeom prst="rect">
            <a:avLst/>
          </a:prstGeom>
        </p:spPr>
      </p:pic>
    </p:spTree>
    <p:extLst>
      <p:ext uri="{BB962C8B-B14F-4D97-AF65-F5344CB8AC3E}">
        <p14:creationId xmlns:p14="http://schemas.microsoft.com/office/powerpoint/2010/main" val="2348418951"/>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6830E1-5163-AF7A-E130-DA61DE4E0E21}"/>
              </a:ext>
            </a:extLst>
          </p:cNvPr>
          <p:cNvSpPr>
            <a:spLocks noGrp="1"/>
          </p:cNvSpPr>
          <p:nvPr>
            <p:ph type="title"/>
          </p:nvPr>
        </p:nvSpPr>
        <p:spPr/>
        <p:txBody>
          <a:bodyPr/>
          <a:lstStyle/>
          <a:p>
            <a:r>
              <a:rPr lang="en-US" dirty="0"/>
              <a:t>Information Assistant</a:t>
            </a:r>
          </a:p>
        </p:txBody>
      </p:sp>
      <p:pic>
        <p:nvPicPr>
          <p:cNvPr id="3" name="Picture 2">
            <a:extLst>
              <a:ext uri="{FF2B5EF4-FFF2-40B4-BE49-F238E27FC236}">
                <a16:creationId xmlns:a16="http://schemas.microsoft.com/office/drawing/2014/main" id="{E3C8BEE9-10B7-D073-5A2C-77DD020C4CCE}"/>
              </a:ext>
            </a:extLst>
          </p:cNvPr>
          <p:cNvPicPr>
            <a:picLocks noChangeAspect="1"/>
          </p:cNvPicPr>
          <p:nvPr/>
        </p:nvPicPr>
        <p:blipFill>
          <a:blip r:embed="rId2"/>
          <a:stretch>
            <a:fillRect/>
          </a:stretch>
        </p:blipFill>
        <p:spPr>
          <a:xfrm>
            <a:off x="1228016" y="1121589"/>
            <a:ext cx="9507717" cy="5736411"/>
          </a:xfrm>
          <a:prstGeom prst="rect">
            <a:avLst/>
          </a:prstGeom>
        </p:spPr>
      </p:pic>
    </p:spTree>
    <p:extLst>
      <p:ext uri="{BB962C8B-B14F-4D97-AF65-F5344CB8AC3E}">
        <p14:creationId xmlns:p14="http://schemas.microsoft.com/office/powerpoint/2010/main" val="3246009056"/>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4DB34604-0BE9-46A9-1C76-DE708C3426C2}"/>
              </a:ext>
            </a:extLst>
          </p:cNvPr>
          <p:cNvSpPr txBox="1">
            <a:spLocks/>
          </p:cNvSpPr>
          <p:nvPr/>
        </p:nvSpPr>
        <p:spPr>
          <a:xfrm>
            <a:off x="-2386231" y="3429000"/>
            <a:ext cx="8728652" cy="615553"/>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50" normalizeH="0" baseline="0" noProof="0" dirty="0" err="1">
                <a:ln w="3175">
                  <a:noFill/>
                </a:ln>
                <a:solidFill>
                  <a:srgbClr val="FFFFFF"/>
                </a:solidFill>
                <a:effectLst/>
                <a:uLnTx/>
                <a:uFillTx/>
                <a:latin typeface="Microsoft YaHei UI" panose="020B0503020204020204" pitchFamily="34" charset="-122"/>
                <a:ea typeface="Microsoft YaHei UI" panose="020B0503020204020204" pitchFamily="34" charset="-122"/>
                <a:cs typeface="Segoe UI" pitchFamily="34" charset="0"/>
              </a:rPr>
              <a:t>GraphRAG</a:t>
            </a:r>
            <a:endParaRPr kumimoji="0" lang="en-US" sz="4000" b="1" i="0" u="none" strike="noStrike" kern="1200" cap="none" spc="-50" normalizeH="0" baseline="0" noProof="0" dirty="0">
              <a:ln w="3175">
                <a:noFill/>
              </a:ln>
              <a:solidFill>
                <a:srgbClr val="FFFFFF"/>
              </a:solidFill>
              <a:effectLst/>
              <a:uLnTx/>
              <a:uFillTx/>
              <a:latin typeface="Microsoft YaHei UI" panose="020B0503020204020204" pitchFamily="34" charset="-122"/>
              <a:ea typeface="Microsoft YaHei UI" panose="020B0503020204020204" pitchFamily="34" charset="-122"/>
              <a:cs typeface="Segoe UI" pitchFamily="34" charset="0"/>
            </a:endParaRPr>
          </a:p>
        </p:txBody>
      </p:sp>
      <p:pic>
        <p:nvPicPr>
          <p:cNvPr id="3" name="Picture 2">
            <a:extLst>
              <a:ext uri="{FF2B5EF4-FFF2-40B4-BE49-F238E27FC236}">
                <a16:creationId xmlns:a16="http://schemas.microsoft.com/office/drawing/2014/main" id="{D253CBD1-7A85-07CA-7949-4FC00B5603ED}"/>
              </a:ext>
            </a:extLst>
          </p:cNvPr>
          <p:cNvPicPr>
            <a:picLocks noChangeAspect="1"/>
          </p:cNvPicPr>
          <p:nvPr/>
        </p:nvPicPr>
        <p:blipFill>
          <a:blip r:embed="rId2"/>
          <a:stretch>
            <a:fillRect/>
          </a:stretch>
        </p:blipFill>
        <p:spPr>
          <a:xfrm>
            <a:off x="3835912" y="-278296"/>
            <a:ext cx="7772400" cy="6759013"/>
          </a:xfrm>
          <a:prstGeom prst="rect">
            <a:avLst/>
          </a:prstGeom>
        </p:spPr>
      </p:pic>
    </p:spTree>
    <p:extLst>
      <p:ext uri="{BB962C8B-B14F-4D97-AF65-F5344CB8AC3E}">
        <p14:creationId xmlns:p14="http://schemas.microsoft.com/office/powerpoint/2010/main" val="4155593659"/>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157904-0DF6-2690-E4F2-AB352EAA270F}"/>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EE3AAD25-8C51-58F0-F019-D4E16F5DB136}"/>
              </a:ext>
            </a:extLst>
          </p:cNvPr>
          <p:cNvSpPr txBox="1"/>
          <p:nvPr/>
        </p:nvSpPr>
        <p:spPr>
          <a:xfrm>
            <a:off x="453224" y="244704"/>
            <a:ext cx="6811616"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000000"/>
                </a:solidFill>
                <a:effectLst/>
                <a:uLnTx/>
                <a:uFillTx/>
                <a:latin typeface="Segoe UI"/>
                <a:ea typeface="+mn-ea"/>
                <a:cs typeface="+mn-cs"/>
              </a:rPr>
              <a:t>VECTOR</a:t>
            </a:r>
            <a:r>
              <a:rPr kumimoji="0" lang="en-US" altLang="zh-CN" sz="3600" b="1" i="0" u="none" strike="noStrike" kern="1200" cap="none" spc="0" normalizeH="0" baseline="0" noProof="0" dirty="0">
                <a:ln>
                  <a:noFill/>
                </a:ln>
                <a:solidFill>
                  <a:srgbClr val="000000"/>
                </a:solidFill>
                <a:effectLst/>
                <a:uLnTx/>
                <a:uFillTx/>
                <a:latin typeface="Segoe UI"/>
                <a:ea typeface="+mn-ea"/>
                <a:cs typeface="+mn-cs"/>
              </a:rPr>
              <a:t>-BASED</a:t>
            </a:r>
            <a:r>
              <a:rPr kumimoji="0" lang="en-US" sz="3600" b="1" i="0" u="none" strike="noStrike" kern="1200" cap="none" spc="0" normalizeH="0" baseline="0" noProof="0" dirty="0">
                <a:ln>
                  <a:noFill/>
                </a:ln>
                <a:solidFill>
                  <a:srgbClr val="000000"/>
                </a:solidFill>
                <a:effectLst/>
                <a:uLnTx/>
                <a:uFillTx/>
                <a:latin typeface="Segoe UI"/>
                <a:ea typeface="+mn-ea"/>
                <a:cs typeface="+mn-cs"/>
              </a:rPr>
              <a:t> RAG </a:t>
            </a:r>
          </a:p>
        </p:txBody>
      </p:sp>
      <p:pic>
        <p:nvPicPr>
          <p:cNvPr id="2" name="Picture 1" descr="rag">
            <a:extLst>
              <a:ext uri="{FF2B5EF4-FFF2-40B4-BE49-F238E27FC236}">
                <a16:creationId xmlns:a16="http://schemas.microsoft.com/office/drawing/2014/main" id="{34E54167-3422-59C1-386C-9684FA5FFE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1090" y="1635173"/>
            <a:ext cx="9099947" cy="4262045"/>
          </a:xfrm>
          <a:prstGeom prst="rect">
            <a:avLst/>
          </a:prstGeom>
          <a:ln w="88900" cap="sq" cmpd="thickThin">
            <a:solidFill>
              <a:srgbClr val="000000"/>
            </a:solidFill>
            <a:prstDash val="solid"/>
            <a:miter lim="800000"/>
          </a:ln>
          <a:effectLst>
            <a:innerShdw blurRad="76200">
              <a:srgbClr val="000000"/>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4451624"/>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9373B6-6F10-0F50-8464-B43717209A4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A608A59-99D7-1D95-AE9F-77D8337213D0}"/>
              </a:ext>
            </a:extLst>
          </p:cNvPr>
          <p:cNvSpPr>
            <a:spLocks noGrp="1"/>
          </p:cNvSpPr>
          <p:nvPr>
            <p:ph type="title"/>
          </p:nvPr>
        </p:nvSpPr>
        <p:spPr/>
        <p:txBody>
          <a:bodyPr/>
          <a:lstStyle/>
          <a:p>
            <a:r>
              <a:rPr lang="en-US" dirty="0"/>
              <a:t>VECTOR</a:t>
            </a:r>
            <a:r>
              <a:rPr lang="en-US" altLang="zh-CN" dirty="0"/>
              <a:t>-BASED</a:t>
            </a:r>
            <a:r>
              <a:rPr lang="en-US" dirty="0"/>
              <a:t> RAG Features</a:t>
            </a:r>
          </a:p>
        </p:txBody>
      </p:sp>
      <p:sp>
        <p:nvSpPr>
          <p:cNvPr id="3" name="TextBox 2">
            <a:extLst>
              <a:ext uri="{FF2B5EF4-FFF2-40B4-BE49-F238E27FC236}">
                <a16:creationId xmlns:a16="http://schemas.microsoft.com/office/drawing/2014/main" id="{853B815C-C2F9-6047-3509-79866AC4E772}"/>
              </a:ext>
            </a:extLst>
          </p:cNvPr>
          <p:cNvSpPr txBox="1"/>
          <p:nvPr/>
        </p:nvSpPr>
        <p:spPr>
          <a:xfrm>
            <a:off x="914380" y="4008379"/>
            <a:ext cx="1978500" cy="292388"/>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95000"/>
              </a:lnSpc>
              <a:spcBef>
                <a:spcPts val="0"/>
              </a:spcBef>
              <a:spcAft>
                <a:spcPts val="800"/>
              </a:spcAft>
              <a:buClrTx/>
              <a:buSzTx/>
              <a:buFontTx/>
              <a:buNone/>
              <a:tabLst/>
              <a:defRPr/>
            </a:pPr>
            <a:r>
              <a:rPr kumimoji="0" lang="en-US" sz="2000" b="0" i="0" u="none" strike="noStrike" kern="1200" cap="none" spc="0" normalizeH="0" baseline="0" noProof="0" dirty="0">
                <a:ln>
                  <a:noFill/>
                </a:ln>
                <a:gradFill>
                  <a:gsLst>
                    <a:gs pos="6993">
                      <a:srgbClr val="000000"/>
                    </a:gs>
                    <a:gs pos="20280">
                      <a:srgbClr val="000000"/>
                    </a:gs>
                  </a:gsLst>
                  <a:lin ang="0" scaled="0"/>
                </a:gradFill>
                <a:effectLst/>
                <a:uLnTx/>
                <a:uFillTx/>
                <a:latin typeface="Segoe UI Semibold"/>
                <a:ea typeface="+mn-ea"/>
                <a:cs typeface="+mn-cs"/>
              </a:rPr>
              <a:t>Similarity</a:t>
            </a:r>
            <a:endParaRPr kumimoji="0" lang="LID4096" sz="1400" b="0" i="0" u="none" strike="noStrike" kern="1200" cap="none" spc="0" normalizeH="0" baseline="0" noProof="0">
              <a:ln>
                <a:noFill/>
              </a:ln>
              <a:solidFill>
                <a:srgbClr val="000000"/>
              </a:solidFill>
              <a:effectLst/>
              <a:uLnTx/>
              <a:uFillTx/>
              <a:latin typeface="Segoe UI"/>
              <a:ea typeface="+mn-ea"/>
              <a:cs typeface="+mn-cs"/>
            </a:endParaRPr>
          </a:p>
        </p:txBody>
      </p:sp>
      <p:sp>
        <p:nvSpPr>
          <p:cNvPr id="4" name="Rounded Rectangle 3">
            <a:extLst>
              <a:ext uri="{FF2B5EF4-FFF2-40B4-BE49-F238E27FC236}">
                <a16:creationId xmlns:a16="http://schemas.microsoft.com/office/drawing/2014/main" id="{54F3DE0A-D67A-CDA3-409D-909CB5329CCA}"/>
              </a:ext>
              <a:ext uri="{C183D7F6-B498-43B3-948B-1728B52AA6E4}">
                <adec:decorative xmlns:adec="http://schemas.microsoft.com/office/drawing/2017/decorative" val="1"/>
              </a:ext>
            </a:extLst>
          </p:cNvPr>
          <p:cNvSpPr/>
          <p:nvPr/>
        </p:nvSpPr>
        <p:spPr bwMode="auto">
          <a:xfrm>
            <a:off x="574088" y="3307992"/>
            <a:ext cx="2659085" cy="1420136"/>
          </a:xfrm>
          <a:prstGeom prst="roundRect">
            <a:avLst>
              <a:gd name="adj" fmla="val 5687"/>
            </a:avLst>
          </a:prstGeom>
          <a:no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marL="0" marR="0" lvl="0" indent="0" algn="ctr" defTabSz="811670" rtl="0" eaLnBrk="1" fontAlgn="auto" latinLnBrk="0" hangingPunct="1">
              <a:lnSpc>
                <a:spcPct val="100000"/>
              </a:lnSpc>
              <a:spcBef>
                <a:spcPts val="174"/>
              </a:spcBef>
              <a:spcAft>
                <a:spcPts val="0"/>
              </a:spcAft>
              <a:buClrTx/>
              <a:buSzTx/>
              <a:buFontTx/>
              <a:buNone/>
              <a:tabLst/>
              <a:defRPr/>
            </a:pPr>
            <a:endParaRPr kumimoji="0" lang="en-US" sz="2400" b="0" i="0" u="none" strike="noStrike" kern="1200" cap="none" spc="0" normalizeH="0" baseline="0" noProof="0" err="1">
              <a:ln>
                <a:noFill/>
              </a:ln>
              <a:gradFill>
                <a:gsLst>
                  <a:gs pos="41958">
                    <a:srgbClr val="FFFFFF"/>
                  </a:gs>
                  <a:gs pos="63000">
                    <a:srgbClr val="FFFFFF"/>
                  </a:gs>
                </a:gsLst>
                <a:lin ang="0" scaled="0"/>
              </a:gradFill>
              <a:effectLst/>
              <a:uLnTx/>
              <a:uFillTx/>
              <a:latin typeface="Segoe UI" panose="020B0502040204020203" pitchFamily="34" charset="0"/>
              <a:ea typeface="+mn-ea"/>
              <a:cs typeface="Segoe UI" panose="020B0502040204020203" pitchFamily="34" charset="0"/>
            </a:endParaRPr>
          </a:p>
        </p:txBody>
      </p:sp>
      <p:sp>
        <p:nvSpPr>
          <p:cNvPr id="5" name="Oval 4">
            <a:extLst>
              <a:ext uri="{FF2B5EF4-FFF2-40B4-BE49-F238E27FC236}">
                <a16:creationId xmlns:a16="http://schemas.microsoft.com/office/drawing/2014/main" id="{F1ECBFDE-F444-C700-38EB-488A7DAB1FA6}"/>
              </a:ext>
              <a:ext uri="{C183D7F6-B498-43B3-948B-1728B52AA6E4}">
                <adec:decorative xmlns:adec="http://schemas.microsoft.com/office/drawing/2017/decorative" val="1"/>
              </a:ext>
            </a:extLst>
          </p:cNvPr>
          <p:cNvSpPr/>
          <p:nvPr/>
        </p:nvSpPr>
        <p:spPr bwMode="auto">
          <a:xfrm>
            <a:off x="1532870" y="2931972"/>
            <a:ext cx="741520" cy="741520"/>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FFFFFF"/>
              </a:solidFill>
              <a:effectLst/>
              <a:uLnTx/>
              <a:uFillTx/>
              <a:latin typeface="Segoe UI Semibold"/>
              <a:ea typeface="+mn-ea"/>
              <a:cs typeface="+mn-cs"/>
            </a:endParaRPr>
          </a:p>
        </p:txBody>
      </p:sp>
      <p:pic>
        <p:nvPicPr>
          <p:cNvPr id="6" name="Graphic 5">
            <a:extLst>
              <a:ext uri="{FF2B5EF4-FFF2-40B4-BE49-F238E27FC236}">
                <a16:creationId xmlns:a16="http://schemas.microsoft.com/office/drawing/2014/main" id="{AE0DEB5D-B11A-C986-0232-2E73467A7B8B}"/>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712396" y="3111498"/>
            <a:ext cx="382468" cy="382468"/>
          </a:xfrm>
          <a:prstGeom prst="rect">
            <a:avLst/>
          </a:prstGeom>
        </p:spPr>
      </p:pic>
      <p:sp>
        <p:nvSpPr>
          <p:cNvPr id="7" name="Rounded Rectangle 6">
            <a:extLst>
              <a:ext uri="{FF2B5EF4-FFF2-40B4-BE49-F238E27FC236}">
                <a16:creationId xmlns:a16="http://schemas.microsoft.com/office/drawing/2014/main" id="{303CA66F-DD42-DBB9-8474-6B85166823B4}"/>
              </a:ext>
              <a:ext uri="{C183D7F6-B498-43B3-948B-1728B52AA6E4}">
                <adec:decorative xmlns:adec="http://schemas.microsoft.com/office/drawing/2017/decorative" val="1"/>
              </a:ext>
            </a:extLst>
          </p:cNvPr>
          <p:cNvSpPr/>
          <p:nvPr/>
        </p:nvSpPr>
        <p:spPr bwMode="auto">
          <a:xfrm>
            <a:off x="3365291" y="3307992"/>
            <a:ext cx="2659085" cy="1420136"/>
          </a:xfrm>
          <a:prstGeom prst="roundRect">
            <a:avLst>
              <a:gd name="adj" fmla="val 5687"/>
            </a:avLst>
          </a:prstGeom>
          <a:no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marL="0" marR="0" lvl="0" indent="0" algn="ctr" defTabSz="811670" rtl="0" eaLnBrk="1" fontAlgn="auto" latinLnBrk="0" hangingPunct="1">
              <a:lnSpc>
                <a:spcPct val="100000"/>
              </a:lnSpc>
              <a:spcBef>
                <a:spcPts val="174"/>
              </a:spcBef>
              <a:spcAft>
                <a:spcPts val="0"/>
              </a:spcAft>
              <a:buClrTx/>
              <a:buSzTx/>
              <a:buFontTx/>
              <a:buNone/>
              <a:tabLst/>
              <a:defRPr/>
            </a:pPr>
            <a:endParaRPr kumimoji="0" lang="en-US" sz="2400" b="0" i="0" u="none" strike="noStrike" kern="1200" cap="none" spc="0" normalizeH="0" baseline="0" noProof="0" err="1">
              <a:ln>
                <a:noFill/>
              </a:ln>
              <a:gradFill>
                <a:gsLst>
                  <a:gs pos="41958">
                    <a:srgbClr val="FFFFFF"/>
                  </a:gs>
                  <a:gs pos="63000">
                    <a:srgbClr val="FFFFFF"/>
                  </a:gs>
                </a:gsLst>
                <a:lin ang="0" scaled="0"/>
              </a:gradFill>
              <a:effectLst/>
              <a:uLnTx/>
              <a:uFillTx/>
              <a:latin typeface="Segoe UI" panose="020B0502040204020203" pitchFamily="34" charset="0"/>
              <a:ea typeface="+mn-ea"/>
              <a:cs typeface="Segoe UI" panose="020B0502040204020203" pitchFamily="34" charset="0"/>
            </a:endParaRPr>
          </a:p>
        </p:txBody>
      </p:sp>
      <p:sp>
        <p:nvSpPr>
          <p:cNvPr id="8" name="Oval 7">
            <a:extLst>
              <a:ext uri="{FF2B5EF4-FFF2-40B4-BE49-F238E27FC236}">
                <a16:creationId xmlns:a16="http://schemas.microsoft.com/office/drawing/2014/main" id="{C2694B34-50E8-81E4-B20A-59A733EA5E5C}"/>
              </a:ext>
              <a:ext uri="{C183D7F6-B498-43B3-948B-1728B52AA6E4}">
                <adec:decorative xmlns:adec="http://schemas.microsoft.com/office/drawing/2017/decorative" val="1"/>
              </a:ext>
            </a:extLst>
          </p:cNvPr>
          <p:cNvSpPr/>
          <p:nvPr/>
        </p:nvSpPr>
        <p:spPr bwMode="auto">
          <a:xfrm>
            <a:off x="4324073" y="2931972"/>
            <a:ext cx="741520" cy="741520"/>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err="1">
              <a:ln>
                <a:noFill/>
              </a:ln>
              <a:solidFill>
                <a:srgbClr val="FFFFFF"/>
              </a:solidFill>
              <a:effectLst/>
              <a:uLnTx/>
              <a:uFillTx/>
              <a:latin typeface="Segoe UI Semibold"/>
              <a:ea typeface="+mn-ea"/>
              <a:cs typeface="+mn-cs"/>
            </a:endParaRPr>
          </a:p>
        </p:txBody>
      </p:sp>
      <p:sp>
        <p:nvSpPr>
          <p:cNvPr id="9" name="TextBox 8">
            <a:extLst>
              <a:ext uri="{FF2B5EF4-FFF2-40B4-BE49-F238E27FC236}">
                <a16:creationId xmlns:a16="http://schemas.microsoft.com/office/drawing/2014/main" id="{0E8C94B8-1935-32AF-7516-4BC99136CA3C}"/>
              </a:ext>
            </a:extLst>
          </p:cNvPr>
          <p:cNvSpPr txBox="1"/>
          <p:nvPr/>
        </p:nvSpPr>
        <p:spPr>
          <a:xfrm>
            <a:off x="3856266" y="4008379"/>
            <a:ext cx="1677134" cy="584775"/>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95000"/>
              </a:lnSpc>
              <a:spcBef>
                <a:spcPts val="0"/>
              </a:spcBef>
              <a:spcAft>
                <a:spcPts val="800"/>
              </a:spcAft>
              <a:buClrTx/>
              <a:buSzTx/>
              <a:buFontTx/>
              <a:buNone/>
              <a:tabLst/>
              <a:defRPr/>
            </a:pPr>
            <a:r>
              <a:rPr kumimoji="0" lang="en-US" sz="2000" b="0" i="0" u="none" strike="noStrike" kern="1200" cap="none" spc="0" normalizeH="0" baseline="0" noProof="0" dirty="0">
                <a:ln>
                  <a:noFill/>
                </a:ln>
                <a:gradFill>
                  <a:gsLst>
                    <a:gs pos="6993">
                      <a:srgbClr val="000000"/>
                    </a:gs>
                    <a:gs pos="20280">
                      <a:srgbClr val="000000"/>
                    </a:gs>
                  </a:gsLst>
                  <a:lin ang="0" scaled="0"/>
                </a:gradFill>
                <a:effectLst/>
                <a:uLnTx/>
                <a:uFillTx/>
                <a:latin typeface="Segoe UI Semibold"/>
                <a:ea typeface="+mn-ea"/>
                <a:cs typeface="+mn-cs"/>
              </a:rPr>
              <a:t>Content relevance</a:t>
            </a:r>
          </a:p>
        </p:txBody>
      </p:sp>
      <p:pic>
        <p:nvPicPr>
          <p:cNvPr id="10" name="Graphic 9">
            <a:extLst>
              <a:ext uri="{FF2B5EF4-FFF2-40B4-BE49-F238E27FC236}">
                <a16:creationId xmlns:a16="http://schemas.microsoft.com/office/drawing/2014/main" id="{26F95BF5-EBCB-378C-84B9-22B43BF42896}"/>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496186" y="3104085"/>
            <a:ext cx="397294" cy="397294"/>
          </a:xfrm>
          <a:prstGeom prst="rect">
            <a:avLst/>
          </a:prstGeom>
        </p:spPr>
      </p:pic>
      <p:sp>
        <p:nvSpPr>
          <p:cNvPr id="11" name="Rounded Rectangle 10">
            <a:extLst>
              <a:ext uri="{FF2B5EF4-FFF2-40B4-BE49-F238E27FC236}">
                <a16:creationId xmlns:a16="http://schemas.microsoft.com/office/drawing/2014/main" id="{FB7AF65F-DA6E-23E4-F0D8-2D0A0F897DB0}"/>
              </a:ext>
              <a:ext uri="{C183D7F6-B498-43B3-948B-1728B52AA6E4}">
                <adec:decorative xmlns:adec="http://schemas.microsoft.com/office/drawing/2017/decorative" val="1"/>
              </a:ext>
            </a:extLst>
          </p:cNvPr>
          <p:cNvSpPr/>
          <p:nvPr/>
        </p:nvSpPr>
        <p:spPr bwMode="auto">
          <a:xfrm>
            <a:off x="6156494" y="3307992"/>
            <a:ext cx="2659085" cy="1420136"/>
          </a:xfrm>
          <a:prstGeom prst="roundRect">
            <a:avLst>
              <a:gd name="adj" fmla="val 5687"/>
            </a:avLst>
          </a:prstGeom>
          <a:no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marL="0" marR="0" lvl="0" indent="0" algn="ctr" defTabSz="811670" rtl="0" eaLnBrk="1" fontAlgn="auto" latinLnBrk="0" hangingPunct="1">
              <a:lnSpc>
                <a:spcPct val="100000"/>
              </a:lnSpc>
              <a:spcBef>
                <a:spcPts val="174"/>
              </a:spcBef>
              <a:spcAft>
                <a:spcPts val="0"/>
              </a:spcAft>
              <a:buClrTx/>
              <a:buSzTx/>
              <a:buFontTx/>
              <a:buNone/>
              <a:tabLst/>
              <a:defRPr/>
            </a:pPr>
            <a:endParaRPr kumimoji="0" lang="en-US" sz="2400" b="0" i="0" u="none" strike="noStrike" kern="1200" cap="none" spc="0" normalizeH="0" baseline="0" noProof="0" err="1">
              <a:ln>
                <a:noFill/>
              </a:ln>
              <a:gradFill>
                <a:gsLst>
                  <a:gs pos="41958">
                    <a:srgbClr val="FFFFFF"/>
                  </a:gs>
                  <a:gs pos="63000">
                    <a:srgbClr val="FFFFFF"/>
                  </a:gs>
                </a:gsLst>
                <a:lin ang="0" scaled="0"/>
              </a:gradFill>
              <a:effectLst/>
              <a:uLnTx/>
              <a:uFillTx/>
              <a:latin typeface="Segoe UI" panose="020B0502040204020203" pitchFamily="34" charset="0"/>
              <a:ea typeface="+mn-ea"/>
              <a:cs typeface="Segoe UI" panose="020B0502040204020203" pitchFamily="34" charset="0"/>
            </a:endParaRPr>
          </a:p>
        </p:txBody>
      </p:sp>
      <p:sp>
        <p:nvSpPr>
          <p:cNvPr id="12" name="Oval 11">
            <a:extLst>
              <a:ext uri="{FF2B5EF4-FFF2-40B4-BE49-F238E27FC236}">
                <a16:creationId xmlns:a16="http://schemas.microsoft.com/office/drawing/2014/main" id="{24DC2E3B-CBF6-1681-54C2-2299523B19E9}"/>
              </a:ext>
              <a:ext uri="{C183D7F6-B498-43B3-948B-1728B52AA6E4}">
                <adec:decorative xmlns:adec="http://schemas.microsoft.com/office/drawing/2017/decorative" val="1"/>
              </a:ext>
            </a:extLst>
          </p:cNvPr>
          <p:cNvSpPr/>
          <p:nvPr/>
        </p:nvSpPr>
        <p:spPr bwMode="auto">
          <a:xfrm>
            <a:off x="7115276" y="2931972"/>
            <a:ext cx="741520" cy="741520"/>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err="1">
              <a:ln>
                <a:noFill/>
              </a:ln>
              <a:solidFill>
                <a:srgbClr val="FFFFFF"/>
              </a:solidFill>
              <a:effectLst/>
              <a:uLnTx/>
              <a:uFillTx/>
              <a:latin typeface="Segoe UI Semibold"/>
              <a:ea typeface="+mn-ea"/>
              <a:cs typeface="+mn-cs"/>
            </a:endParaRPr>
          </a:p>
        </p:txBody>
      </p:sp>
      <p:sp>
        <p:nvSpPr>
          <p:cNvPr id="13" name="TextBox 12">
            <a:extLst>
              <a:ext uri="{FF2B5EF4-FFF2-40B4-BE49-F238E27FC236}">
                <a16:creationId xmlns:a16="http://schemas.microsoft.com/office/drawing/2014/main" id="{659C12F0-53C0-824D-F20C-DA227EFC1BFB}"/>
              </a:ext>
            </a:extLst>
          </p:cNvPr>
          <p:cNvSpPr txBox="1"/>
          <p:nvPr/>
        </p:nvSpPr>
        <p:spPr>
          <a:xfrm>
            <a:off x="6347847" y="4008379"/>
            <a:ext cx="2276378" cy="292388"/>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95000"/>
              </a:lnSpc>
              <a:spcBef>
                <a:spcPts val="0"/>
              </a:spcBef>
              <a:spcAft>
                <a:spcPts val="800"/>
              </a:spcAft>
              <a:buClrTx/>
              <a:buSzTx/>
              <a:buFontTx/>
              <a:buNone/>
              <a:tabLst/>
              <a:defRPr/>
            </a:pPr>
            <a:r>
              <a:rPr kumimoji="0" lang="en-US" sz="2000" b="0" i="0" u="none" strike="noStrike" kern="1200" cap="none" spc="0" normalizeH="0" baseline="0" noProof="0" dirty="0">
                <a:ln>
                  <a:noFill/>
                </a:ln>
                <a:gradFill>
                  <a:gsLst>
                    <a:gs pos="6993">
                      <a:srgbClr val="000000"/>
                    </a:gs>
                    <a:gs pos="20280">
                      <a:srgbClr val="000000"/>
                    </a:gs>
                  </a:gsLst>
                  <a:lin ang="0" scaled="0"/>
                </a:gradFill>
                <a:effectLst/>
                <a:uLnTx/>
                <a:uFillTx/>
                <a:latin typeface="Segoe UI Semibold"/>
                <a:ea typeface="+mn-ea"/>
                <a:cs typeface="+mn-cs"/>
              </a:rPr>
              <a:t>Reasonable</a:t>
            </a:r>
          </a:p>
        </p:txBody>
      </p:sp>
      <p:pic>
        <p:nvPicPr>
          <p:cNvPr id="14" name="Graphic 13">
            <a:extLst>
              <a:ext uri="{FF2B5EF4-FFF2-40B4-BE49-F238E27FC236}">
                <a16:creationId xmlns:a16="http://schemas.microsoft.com/office/drawing/2014/main" id="{8085C15F-7A25-D394-5884-57162F432A2B}"/>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294802" y="3111498"/>
            <a:ext cx="382468" cy="382468"/>
          </a:xfrm>
          <a:prstGeom prst="rect">
            <a:avLst/>
          </a:prstGeom>
        </p:spPr>
      </p:pic>
      <p:sp>
        <p:nvSpPr>
          <p:cNvPr id="15" name="Rounded Rectangle 14">
            <a:extLst>
              <a:ext uri="{FF2B5EF4-FFF2-40B4-BE49-F238E27FC236}">
                <a16:creationId xmlns:a16="http://schemas.microsoft.com/office/drawing/2014/main" id="{B63AACFA-999E-3A09-1B02-78C82EDF96D4}"/>
              </a:ext>
              <a:ext uri="{C183D7F6-B498-43B3-948B-1728B52AA6E4}">
                <adec:decorative xmlns:adec="http://schemas.microsoft.com/office/drawing/2017/decorative" val="1"/>
              </a:ext>
            </a:extLst>
          </p:cNvPr>
          <p:cNvSpPr/>
          <p:nvPr/>
        </p:nvSpPr>
        <p:spPr bwMode="auto">
          <a:xfrm>
            <a:off x="8947698" y="3307992"/>
            <a:ext cx="2659085" cy="1420136"/>
          </a:xfrm>
          <a:prstGeom prst="roundRect">
            <a:avLst>
              <a:gd name="adj" fmla="val 5687"/>
            </a:avLst>
          </a:prstGeom>
          <a:no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marL="0" marR="0" lvl="0" indent="0" algn="ctr" defTabSz="811670" rtl="0" eaLnBrk="1" fontAlgn="auto" latinLnBrk="0" hangingPunct="1">
              <a:lnSpc>
                <a:spcPct val="100000"/>
              </a:lnSpc>
              <a:spcBef>
                <a:spcPts val="174"/>
              </a:spcBef>
              <a:spcAft>
                <a:spcPts val="0"/>
              </a:spcAft>
              <a:buClrTx/>
              <a:buSzTx/>
              <a:buFontTx/>
              <a:buNone/>
              <a:tabLst/>
              <a:defRPr/>
            </a:pPr>
            <a:endParaRPr kumimoji="0" lang="en-US" sz="2400" b="0" i="0" u="none" strike="noStrike" kern="1200" cap="none" spc="0" normalizeH="0" baseline="0" noProof="0" err="1">
              <a:ln>
                <a:noFill/>
              </a:ln>
              <a:gradFill>
                <a:gsLst>
                  <a:gs pos="41958">
                    <a:srgbClr val="FFFFFF"/>
                  </a:gs>
                  <a:gs pos="63000">
                    <a:srgbClr val="FFFFFF"/>
                  </a:gs>
                </a:gsLst>
                <a:lin ang="0" scaled="0"/>
              </a:gradFill>
              <a:effectLst/>
              <a:uLnTx/>
              <a:uFillTx/>
              <a:latin typeface="Segoe UI" panose="020B0502040204020203" pitchFamily="34" charset="0"/>
              <a:ea typeface="+mn-ea"/>
              <a:cs typeface="Segoe UI" panose="020B0502040204020203" pitchFamily="34" charset="0"/>
            </a:endParaRPr>
          </a:p>
        </p:txBody>
      </p:sp>
      <p:sp>
        <p:nvSpPr>
          <p:cNvPr id="16" name="Oval 15">
            <a:extLst>
              <a:ext uri="{FF2B5EF4-FFF2-40B4-BE49-F238E27FC236}">
                <a16:creationId xmlns:a16="http://schemas.microsoft.com/office/drawing/2014/main" id="{89D4F6A9-7F72-4FB9-41D3-CD1134123B5C}"/>
              </a:ext>
              <a:ext uri="{C183D7F6-B498-43B3-948B-1728B52AA6E4}">
                <adec:decorative xmlns:adec="http://schemas.microsoft.com/office/drawing/2017/decorative" val="1"/>
              </a:ext>
            </a:extLst>
          </p:cNvPr>
          <p:cNvSpPr/>
          <p:nvPr/>
        </p:nvSpPr>
        <p:spPr bwMode="auto">
          <a:xfrm>
            <a:off x="9906480" y="2931972"/>
            <a:ext cx="741520" cy="741520"/>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err="1">
              <a:ln>
                <a:noFill/>
              </a:ln>
              <a:solidFill>
                <a:srgbClr val="FFFFFF"/>
              </a:solidFill>
              <a:effectLst/>
              <a:uLnTx/>
              <a:uFillTx/>
              <a:latin typeface="Segoe UI Semibold"/>
              <a:ea typeface="+mn-ea"/>
              <a:cs typeface="+mn-cs"/>
            </a:endParaRPr>
          </a:p>
        </p:txBody>
      </p:sp>
      <p:sp>
        <p:nvSpPr>
          <p:cNvPr id="17" name="TextBox 16">
            <a:extLst>
              <a:ext uri="{FF2B5EF4-FFF2-40B4-BE49-F238E27FC236}">
                <a16:creationId xmlns:a16="http://schemas.microsoft.com/office/drawing/2014/main" id="{287180D7-8C2D-B34D-0BD9-54796D627900}"/>
              </a:ext>
            </a:extLst>
          </p:cNvPr>
          <p:cNvSpPr txBox="1"/>
          <p:nvPr/>
        </p:nvSpPr>
        <p:spPr>
          <a:xfrm>
            <a:off x="9092613" y="4008379"/>
            <a:ext cx="2369254" cy="292388"/>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95000"/>
              </a:lnSpc>
              <a:spcBef>
                <a:spcPts val="0"/>
              </a:spcBef>
              <a:spcAft>
                <a:spcPts val="800"/>
              </a:spcAft>
              <a:buClrTx/>
              <a:buSzTx/>
              <a:buFontTx/>
              <a:buNone/>
              <a:tabLst/>
              <a:defRPr/>
            </a:pPr>
            <a:r>
              <a:rPr kumimoji="0" lang="en-US" sz="2000" b="0" i="0" u="none" strike="noStrike" kern="1200" cap="none" spc="0" normalizeH="0" baseline="0" noProof="0" dirty="0">
                <a:ln>
                  <a:noFill/>
                </a:ln>
                <a:gradFill>
                  <a:gsLst>
                    <a:gs pos="6993">
                      <a:srgbClr val="000000"/>
                    </a:gs>
                    <a:gs pos="20280">
                      <a:srgbClr val="000000"/>
                    </a:gs>
                  </a:gsLst>
                  <a:lin ang="0" scaled="0"/>
                </a:gradFill>
                <a:effectLst/>
                <a:uLnTx/>
                <a:uFillTx/>
                <a:latin typeface="Segoe UI Semibold"/>
                <a:ea typeface="+mn-ea"/>
                <a:cs typeface="+mn-cs"/>
              </a:rPr>
              <a:t>Accuracy</a:t>
            </a:r>
          </a:p>
        </p:txBody>
      </p:sp>
      <p:pic>
        <p:nvPicPr>
          <p:cNvPr id="18" name="Graphic 17">
            <a:extLst>
              <a:ext uri="{FF2B5EF4-FFF2-40B4-BE49-F238E27FC236}">
                <a16:creationId xmlns:a16="http://schemas.microsoft.com/office/drawing/2014/main" id="{B0DE4D9A-8B4C-071E-665F-11D7FC6E3FD7}"/>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082154" y="3107646"/>
            <a:ext cx="390173" cy="390173"/>
          </a:xfrm>
          <a:prstGeom prst="rect">
            <a:avLst/>
          </a:prstGeom>
        </p:spPr>
      </p:pic>
    </p:spTree>
    <p:extLst>
      <p:ext uri="{BB962C8B-B14F-4D97-AF65-F5344CB8AC3E}">
        <p14:creationId xmlns:p14="http://schemas.microsoft.com/office/powerpoint/2010/main" val="23458588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100000" fill="hold" grpId="1" nodeType="withEffect">
                                  <p:stCondLst>
                                    <p:cond delay="0"/>
                                  </p:stCondLst>
                                  <p:childTnLst>
                                    <p:animMotion origin="layout" path="M -8.33333E-7 -2.96296E-6 L -8.33333E-7 0.03542 " pathEditMode="relative" rAng="0" ptsTypes="AA">
                                      <p:cBhvr>
                                        <p:cTn id="9" dur="700" spd="-100000" fill="hold"/>
                                        <p:tgtEl>
                                          <p:spTgt spid="5"/>
                                        </p:tgtEl>
                                        <p:attrNameLst>
                                          <p:attrName>ppt_x</p:attrName>
                                          <p:attrName>ppt_y</p:attrName>
                                        </p:attrNameLst>
                                      </p:cBhvr>
                                      <p:rCtr x="0" y="1759"/>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42" presetClass="path" presetSubtype="0" decel="100000" fill="hold" grpId="1" nodeType="withEffect">
                                  <p:stCondLst>
                                    <p:cond delay="0"/>
                                  </p:stCondLst>
                                  <p:childTnLst>
                                    <p:animMotion origin="layout" path="M -8.33333E-7 -2.96296E-6 L -8.33333E-7 0.03542 " pathEditMode="relative" rAng="0" ptsTypes="AA">
                                      <p:cBhvr>
                                        <p:cTn id="14" dur="700" spd="-100000" fill="hold"/>
                                        <p:tgtEl>
                                          <p:spTgt spid="4"/>
                                        </p:tgtEl>
                                        <p:attrNameLst>
                                          <p:attrName>ppt_x</p:attrName>
                                          <p:attrName>ppt_y</p:attrName>
                                        </p:attrNameLst>
                                      </p:cBhvr>
                                      <p:rCtr x="0" y="1759"/>
                                    </p:animMotion>
                                  </p:childTnLst>
                                </p:cTn>
                              </p:par>
                              <p:par>
                                <p:cTn id="15" presetID="10" presetClass="entr" presetSubtype="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par>
                                <p:cTn id="18" presetID="42" presetClass="path" presetSubtype="0" decel="100000" fill="hold" grpId="1" nodeType="withEffect">
                                  <p:stCondLst>
                                    <p:cond delay="0"/>
                                  </p:stCondLst>
                                  <p:childTnLst>
                                    <p:animMotion origin="layout" path="M -8.33333E-7 -2.96296E-6 L -8.33333E-7 0.03542 " pathEditMode="relative" rAng="0" ptsTypes="AA">
                                      <p:cBhvr>
                                        <p:cTn id="19" dur="700" spd="-100000" fill="hold"/>
                                        <p:tgtEl>
                                          <p:spTgt spid="3"/>
                                        </p:tgtEl>
                                        <p:attrNameLst>
                                          <p:attrName>ppt_x</p:attrName>
                                          <p:attrName>ppt_y</p:attrName>
                                        </p:attrNameLst>
                                      </p:cBhvr>
                                      <p:rCtr x="0" y="1759"/>
                                    </p:animMotion>
                                  </p:childTnLst>
                                </p:cTn>
                              </p:par>
                              <p:par>
                                <p:cTn id="20" presetID="10" presetClass="entr" presetSubtype="0" fill="hold" grpId="0" nodeType="withEffect">
                                  <p:stCondLst>
                                    <p:cond delay="10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par>
                                <p:cTn id="23" presetID="42" presetClass="path" presetSubtype="0" decel="100000" fill="hold" grpId="1" nodeType="withEffect">
                                  <p:stCondLst>
                                    <p:cond delay="100"/>
                                  </p:stCondLst>
                                  <p:childTnLst>
                                    <p:animMotion origin="layout" path="M -8.33333E-7 -2.96296E-6 L -8.33333E-7 0.03542 " pathEditMode="relative" rAng="0" ptsTypes="AA">
                                      <p:cBhvr>
                                        <p:cTn id="24" dur="700" spd="-100000" fill="hold"/>
                                        <p:tgtEl>
                                          <p:spTgt spid="8"/>
                                        </p:tgtEl>
                                        <p:attrNameLst>
                                          <p:attrName>ppt_x</p:attrName>
                                          <p:attrName>ppt_y</p:attrName>
                                        </p:attrNameLst>
                                      </p:cBhvr>
                                      <p:rCtr x="0" y="1759"/>
                                    </p:animMotion>
                                  </p:childTnLst>
                                </p:cTn>
                              </p:par>
                              <p:par>
                                <p:cTn id="25" presetID="10" presetClass="entr" presetSubtype="0" fill="hold" grpId="0" nodeType="withEffect">
                                  <p:stCondLst>
                                    <p:cond delay="10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par>
                                <p:cTn id="28" presetID="42" presetClass="path" presetSubtype="0" decel="100000" fill="hold" grpId="1" nodeType="withEffect">
                                  <p:stCondLst>
                                    <p:cond delay="100"/>
                                  </p:stCondLst>
                                  <p:childTnLst>
                                    <p:animMotion origin="layout" path="M -8.33333E-7 -2.96296E-6 L -8.33333E-7 0.03542 " pathEditMode="relative" rAng="0" ptsTypes="AA">
                                      <p:cBhvr>
                                        <p:cTn id="29" dur="700" spd="-100000" fill="hold"/>
                                        <p:tgtEl>
                                          <p:spTgt spid="7"/>
                                        </p:tgtEl>
                                        <p:attrNameLst>
                                          <p:attrName>ppt_x</p:attrName>
                                          <p:attrName>ppt_y</p:attrName>
                                        </p:attrNameLst>
                                      </p:cBhvr>
                                      <p:rCtr x="0" y="1759"/>
                                    </p:animMotion>
                                  </p:childTnLst>
                                </p:cTn>
                              </p:par>
                              <p:par>
                                <p:cTn id="30" presetID="10" presetClass="entr" presetSubtype="0" fill="hold" grpId="0" nodeType="withEffect">
                                  <p:stCondLst>
                                    <p:cond delay="10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par>
                                <p:cTn id="33" presetID="42" presetClass="path" presetSubtype="0" decel="100000" fill="hold" grpId="1" nodeType="withEffect">
                                  <p:stCondLst>
                                    <p:cond delay="100"/>
                                  </p:stCondLst>
                                  <p:childTnLst>
                                    <p:animMotion origin="layout" path="M -8.33333E-7 -2.96296E-6 L -8.33333E-7 0.03542 " pathEditMode="relative" rAng="0" ptsTypes="AA">
                                      <p:cBhvr>
                                        <p:cTn id="34" dur="700" spd="-100000" fill="hold"/>
                                        <p:tgtEl>
                                          <p:spTgt spid="9"/>
                                        </p:tgtEl>
                                        <p:attrNameLst>
                                          <p:attrName>ppt_x</p:attrName>
                                          <p:attrName>ppt_y</p:attrName>
                                        </p:attrNameLst>
                                      </p:cBhvr>
                                      <p:rCtr x="0" y="1759"/>
                                    </p:animMotion>
                                  </p:childTnLst>
                                </p:cTn>
                              </p:par>
                              <p:par>
                                <p:cTn id="35" presetID="10" presetClass="entr" presetSubtype="0" fill="hold" nodeType="withEffect">
                                  <p:stCondLst>
                                    <p:cond delay="100"/>
                                  </p:stCondLst>
                                  <p:childTnLst>
                                    <p:set>
                                      <p:cBhvr>
                                        <p:cTn id="36" dur="1" fill="hold">
                                          <p:stCondLst>
                                            <p:cond delay="0"/>
                                          </p:stCondLst>
                                        </p:cTn>
                                        <p:tgtEl>
                                          <p:spTgt spid="10"/>
                                        </p:tgtEl>
                                        <p:attrNameLst>
                                          <p:attrName>style.visibility</p:attrName>
                                        </p:attrNameLst>
                                      </p:cBhvr>
                                      <p:to>
                                        <p:strVal val="visible"/>
                                      </p:to>
                                    </p:set>
                                    <p:animEffect transition="in" filter="fade">
                                      <p:cBhvr>
                                        <p:cTn id="37" dur="500"/>
                                        <p:tgtEl>
                                          <p:spTgt spid="10"/>
                                        </p:tgtEl>
                                      </p:cBhvr>
                                    </p:animEffect>
                                  </p:childTnLst>
                                </p:cTn>
                              </p:par>
                              <p:par>
                                <p:cTn id="38" presetID="42" presetClass="path" presetSubtype="0" decel="100000" fill="hold" nodeType="withEffect">
                                  <p:stCondLst>
                                    <p:cond delay="100"/>
                                  </p:stCondLst>
                                  <p:childTnLst>
                                    <p:animMotion origin="layout" path="M -8.33333E-7 -2.96296E-6 L -8.33333E-7 0.03542 " pathEditMode="relative" rAng="0" ptsTypes="AA">
                                      <p:cBhvr>
                                        <p:cTn id="39" dur="700" spd="-100000" fill="hold"/>
                                        <p:tgtEl>
                                          <p:spTgt spid="10"/>
                                        </p:tgtEl>
                                        <p:attrNameLst>
                                          <p:attrName>ppt_x</p:attrName>
                                          <p:attrName>ppt_y</p:attrName>
                                        </p:attrNameLst>
                                      </p:cBhvr>
                                      <p:rCtr x="0" y="1759"/>
                                    </p:animMotion>
                                  </p:childTnLst>
                                </p:cTn>
                              </p:par>
                              <p:par>
                                <p:cTn id="40" presetID="10" presetClass="entr" presetSubtype="0" fill="hold" grpId="0" nodeType="withEffect">
                                  <p:stCondLst>
                                    <p:cond delay="200"/>
                                  </p:stCondLst>
                                  <p:childTnLst>
                                    <p:set>
                                      <p:cBhvr>
                                        <p:cTn id="41" dur="1" fill="hold">
                                          <p:stCondLst>
                                            <p:cond delay="0"/>
                                          </p:stCondLst>
                                        </p:cTn>
                                        <p:tgtEl>
                                          <p:spTgt spid="12"/>
                                        </p:tgtEl>
                                        <p:attrNameLst>
                                          <p:attrName>style.visibility</p:attrName>
                                        </p:attrNameLst>
                                      </p:cBhvr>
                                      <p:to>
                                        <p:strVal val="visible"/>
                                      </p:to>
                                    </p:set>
                                    <p:animEffect transition="in" filter="fade">
                                      <p:cBhvr>
                                        <p:cTn id="42" dur="500"/>
                                        <p:tgtEl>
                                          <p:spTgt spid="12"/>
                                        </p:tgtEl>
                                      </p:cBhvr>
                                    </p:animEffect>
                                  </p:childTnLst>
                                </p:cTn>
                              </p:par>
                              <p:par>
                                <p:cTn id="43" presetID="42" presetClass="path" presetSubtype="0" decel="100000" fill="hold" grpId="1" nodeType="withEffect">
                                  <p:stCondLst>
                                    <p:cond delay="200"/>
                                  </p:stCondLst>
                                  <p:childTnLst>
                                    <p:animMotion origin="layout" path="M -8.33333E-7 -2.96296E-6 L -8.33333E-7 0.03542 " pathEditMode="relative" rAng="0" ptsTypes="AA">
                                      <p:cBhvr>
                                        <p:cTn id="44" dur="700" spd="-100000" fill="hold"/>
                                        <p:tgtEl>
                                          <p:spTgt spid="12"/>
                                        </p:tgtEl>
                                        <p:attrNameLst>
                                          <p:attrName>ppt_x</p:attrName>
                                          <p:attrName>ppt_y</p:attrName>
                                        </p:attrNameLst>
                                      </p:cBhvr>
                                      <p:rCtr x="0" y="1759"/>
                                    </p:animMotion>
                                  </p:childTnLst>
                                </p:cTn>
                              </p:par>
                              <p:par>
                                <p:cTn id="45" presetID="10" presetClass="entr" presetSubtype="0" fill="hold" nodeType="withEffect">
                                  <p:stCondLst>
                                    <p:cond delay="200"/>
                                  </p:stCondLst>
                                  <p:childTnLst>
                                    <p:set>
                                      <p:cBhvr>
                                        <p:cTn id="46" dur="1" fill="hold">
                                          <p:stCondLst>
                                            <p:cond delay="0"/>
                                          </p:stCondLst>
                                        </p:cTn>
                                        <p:tgtEl>
                                          <p:spTgt spid="14"/>
                                        </p:tgtEl>
                                        <p:attrNameLst>
                                          <p:attrName>style.visibility</p:attrName>
                                        </p:attrNameLst>
                                      </p:cBhvr>
                                      <p:to>
                                        <p:strVal val="visible"/>
                                      </p:to>
                                    </p:set>
                                    <p:animEffect transition="in" filter="fade">
                                      <p:cBhvr>
                                        <p:cTn id="47" dur="500"/>
                                        <p:tgtEl>
                                          <p:spTgt spid="14"/>
                                        </p:tgtEl>
                                      </p:cBhvr>
                                    </p:animEffect>
                                  </p:childTnLst>
                                </p:cTn>
                              </p:par>
                              <p:par>
                                <p:cTn id="48" presetID="42" presetClass="path" presetSubtype="0" decel="100000" fill="hold" nodeType="withEffect">
                                  <p:stCondLst>
                                    <p:cond delay="200"/>
                                  </p:stCondLst>
                                  <p:childTnLst>
                                    <p:animMotion origin="layout" path="M -8.33333E-7 -2.96296E-6 L -8.33333E-7 0.03542 " pathEditMode="relative" rAng="0" ptsTypes="AA">
                                      <p:cBhvr>
                                        <p:cTn id="49" dur="700" spd="-100000" fill="hold"/>
                                        <p:tgtEl>
                                          <p:spTgt spid="14"/>
                                        </p:tgtEl>
                                        <p:attrNameLst>
                                          <p:attrName>ppt_x</p:attrName>
                                          <p:attrName>ppt_y</p:attrName>
                                        </p:attrNameLst>
                                      </p:cBhvr>
                                      <p:rCtr x="0" y="1759"/>
                                    </p:animMotion>
                                  </p:childTnLst>
                                </p:cTn>
                              </p:par>
                              <p:par>
                                <p:cTn id="50" presetID="10" presetClass="entr" presetSubtype="0" fill="hold" grpId="0" nodeType="withEffect">
                                  <p:stCondLst>
                                    <p:cond delay="200"/>
                                  </p:stCondLst>
                                  <p:childTnLst>
                                    <p:set>
                                      <p:cBhvr>
                                        <p:cTn id="51" dur="1" fill="hold">
                                          <p:stCondLst>
                                            <p:cond delay="0"/>
                                          </p:stCondLst>
                                        </p:cTn>
                                        <p:tgtEl>
                                          <p:spTgt spid="11"/>
                                        </p:tgtEl>
                                        <p:attrNameLst>
                                          <p:attrName>style.visibility</p:attrName>
                                        </p:attrNameLst>
                                      </p:cBhvr>
                                      <p:to>
                                        <p:strVal val="visible"/>
                                      </p:to>
                                    </p:set>
                                    <p:animEffect transition="in" filter="fade">
                                      <p:cBhvr>
                                        <p:cTn id="52" dur="500"/>
                                        <p:tgtEl>
                                          <p:spTgt spid="11"/>
                                        </p:tgtEl>
                                      </p:cBhvr>
                                    </p:animEffect>
                                  </p:childTnLst>
                                </p:cTn>
                              </p:par>
                              <p:par>
                                <p:cTn id="53" presetID="42" presetClass="path" presetSubtype="0" decel="100000" fill="hold" grpId="1" nodeType="withEffect">
                                  <p:stCondLst>
                                    <p:cond delay="200"/>
                                  </p:stCondLst>
                                  <p:childTnLst>
                                    <p:animMotion origin="layout" path="M -8.33333E-7 -2.96296E-6 L -8.33333E-7 0.03542 " pathEditMode="relative" rAng="0" ptsTypes="AA">
                                      <p:cBhvr>
                                        <p:cTn id="54" dur="700" spd="-100000" fill="hold"/>
                                        <p:tgtEl>
                                          <p:spTgt spid="11"/>
                                        </p:tgtEl>
                                        <p:attrNameLst>
                                          <p:attrName>ppt_x</p:attrName>
                                          <p:attrName>ppt_y</p:attrName>
                                        </p:attrNameLst>
                                      </p:cBhvr>
                                      <p:rCtr x="0" y="1759"/>
                                    </p:animMotion>
                                  </p:childTnLst>
                                </p:cTn>
                              </p:par>
                              <p:par>
                                <p:cTn id="55" presetID="10" presetClass="entr" presetSubtype="0" fill="hold" grpId="0" nodeType="withEffect">
                                  <p:stCondLst>
                                    <p:cond delay="200"/>
                                  </p:stCondLst>
                                  <p:childTnLst>
                                    <p:set>
                                      <p:cBhvr>
                                        <p:cTn id="56" dur="1" fill="hold">
                                          <p:stCondLst>
                                            <p:cond delay="0"/>
                                          </p:stCondLst>
                                        </p:cTn>
                                        <p:tgtEl>
                                          <p:spTgt spid="13"/>
                                        </p:tgtEl>
                                        <p:attrNameLst>
                                          <p:attrName>style.visibility</p:attrName>
                                        </p:attrNameLst>
                                      </p:cBhvr>
                                      <p:to>
                                        <p:strVal val="visible"/>
                                      </p:to>
                                    </p:set>
                                    <p:animEffect transition="in" filter="fade">
                                      <p:cBhvr>
                                        <p:cTn id="57" dur="500"/>
                                        <p:tgtEl>
                                          <p:spTgt spid="13"/>
                                        </p:tgtEl>
                                      </p:cBhvr>
                                    </p:animEffect>
                                  </p:childTnLst>
                                </p:cTn>
                              </p:par>
                              <p:par>
                                <p:cTn id="58" presetID="42" presetClass="path" presetSubtype="0" decel="100000" fill="hold" grpId="1" nodeType="withEffect">
                                  <p:stCondLst>
                                    <p:cond delay="200"/>
                                  </p:stCondLst>
                                  <p:childTnLst>
                                    <p:animMotion origin="layout" path="M -8.33333E-7 -2.96296E-6 L -8.33333E-7 0.03542 " pathEditMode="relative" rAng="0" ptsTypes="AA">
                                      <p:cBhvr>
                                        <p:cTn id="59" dur="700" spd="-100000" fill="hold"/>
                                        <p:tgtEl>
                                          <p:spTgt spid="13"/>
                                        </p:tgtEl>
                                        <p:attrNameLst>
                                          <p:attrName>ppt_x</p:attrName>
                                          <p:attrName>ppt_y</p:attrName>
                                        </p:attrNameLst>
                                      </p:cBhvr>
                                      <p:rCtr x="0" y="1759"/>
                                    </p:animMotion>
                                  </p:childTnLst>
                                </p:cTn>
                              </p:par>
                              <p:par>
                                <p:cTn id="60" presetID="10" presetClass="entr" presetSubtype="0" fill="hold" nodeType="withEffect">
                                  <p:stCondLst>
                                    <p:cond delay="0"/>
                                  </p:stCondLst>
                                  <p:childTnLst>
                                    <p:set>
                                      <p:cBhvr>
                                        <p:cTn id="61" dur="1" fill="hold">
                                          <p:stCondLst>
                                            <p:cond delay="0"/>
                                          </p:stCondLst>
                                        </p:cTn>
                                        <p:tgtEl>
                                          <p:spTgt spid="6"/>
                                        </p:tgtEl>
                                        <p:attrNameLst>
                                          <p:attrName>style.visibility</p:attrName>
                                        </p:attrNameLst>
                                      </p:cBhvr>
                                      <p:to>
                                        <p:strVal val="visible"/>
                                      </p:to>
                                    </p:set>
                                    <p:animEffect transition="in" filter="fade">
                                      <p:cBhvr>
                                        <p:cTn id="62" dur="500"/>
                                        <p:tgtEl>
                                          <p:spTgt spid="6"/>
                                        </p:tgtEl>
                                      </p:cBhvr>
                                    </p:animEffect>
                                  </p:childTnLst>
                                </p:cTn>
                              </p:par>
                              <p:par>
                                <p:cTn id="63" presetID="42" presetClass="path" presetSubtype="0" decel="100000" fill="hold" nodeType="withEffect">
                                  <p:stCondLst>
                                    <p:cond delay="0"/>
                                  </p:stCondLst>
                                  <p:childTnLst>
                                    <p:animMotion origin="layout" path="M -8.33333E-7 -2.96296E-6 L -8.33333E-7 0.03542 " pathEditMode="relative" rAng="0" ptsTypes="AA">
                                      <p:cBhvr>
                                        <p:cTn id="64" dur="700" spd="-100000" fill="hold"/>
                                        <p:tgtEl>
                                          <p:spTgt spid="6"/>
                                        </p:tgtEl>
                                        <p:attrNameLst>
                                          <p:attrName>ppt_x</p:attrName>
                                          <p:attrName>ppt_y</p:attrName>
                                        </p:attrNameLst>
                                      </p:cBhvr>
                                      <p:rCtr x="0" y="1759"/>
                                    </p:animMotion>
                                  </p:childTnLst>
                                </p:cTn>
                              </p:par>
                              <p:par>
                                <p:cTn id="65" presetID="10" presetClass="entr" presetSubtype="0" fill="hold" nodeType="withEffect">
                                  <p:stCondLst>
                                    <p:cond delay="300"/>
                                  </p:stCondLst>
                                  <p:childTnLst>
                                    <p:set>
                                      <p:cBhvr>
                                        <p:cTn id="66" dur="1" fill="hold">
                                          <p:stCondLst>
                                            <p:cond delay="0"/>
                                          </p:stCondLst>
                                        </p:cTn>
                                        <p:tgtEl>
                                          <p:spTgt spid="18"/>
                                        </p:tgtEl>
                                        <p:attrNameLst>
                                          <p:attrName>style.visibility</p:attrName>
                                        </p:attrNameLst>
                                      </p:cBhvr>
                                      <p:to>
                                        <p:strVal val="visible"/>
                                      </p:to>
                                    </p:set>
                                    <p:animEffect transition="in" filter="fade">
                                      <p:cBhvr>
                                        <p:cTn id="67" dur="500"/>
                                        <p:tgtEl>
                                          <p:spTgt spid="18"/>
                                        </p:tgtEl>
                                      </p:cBhvr>
                                    </p:animEffect>
                                  </p:childTnLst>
                                </p:cTn>
                              </p:par>
                              <p:par>
                                <p:cTn id="68" presetID="42" presetClass="path" presetSubtype="0" decel="100000" fill="hold" nodeType="withEffect">
                                  <p:stCondLst>
                                    <p:cond delay="300"/>
                                  </p:stCondLst>
                                  <p:childTnLst>
                                    <p:animMotion origin="layout" path="M -8.33333E-7 -2.96296E-6 L -8.33333E-7 0.03542 " pathEditMode="relative" rAng="0" ptsTypes="AA">
                                      <p:cBhvr>
                                        <p:cTn id="69" dur="700" spd="-100000" fill="hold"/>
                                        <p:tgtEl>
                                          <p:spTgt spid="18"/>
                                        </p:tgtEl>
                                        <p:attrNameLst>
                                          <p:attrName>ppt_x</p:attrName>
                                          <p:attrName>ppt_y</p:attrName>
                                        </p:attrNameLst>
                                      </p:cBhvr>
                                      <p:rCtr x="0" y="1759"/>
                                    </p:animMotion>
                                  </p:childTnLst>
                                </p:cTn>
                              </p:par>
                              <p:par>
                                <p:cTn id="70" presetID="10" presetClass="entr" presetSubtype="0" fill="hold" grpId="0" nodeType="withEffect">
                                  <p:stCondLst>
                                    <p:cond delay="300"/>
                                  </p:stCondLst>
                                  <p:childTnLst>
                                    <p:set>
                                      <p:cBhvr>
                                        <p:cTn id="71" dur="1" fill="hold">
                                          <p:stCondLst>
                                            <p:cond delay="0"/>
                                          </p:stCondLst>
                                        </p:cTn>
                                        <p:tgtEl>
                                          <p:spTgt spid="16"/>
                                        </p:tgtEl>
                                        <p:attrNameLst>
                                          <p:attrName>style.visibility</p:attrName>
                                        </p:attrNameLst>
                                      </p:cBhvr>
                                      <p:to>
                                        <p:strVal val="visible"/>
                                      </p:to>
                                    </p:set>
                                    <p:animEffect transition="in" filter="fade">
                                      <p:cBhvr>
                                        <p:cTn id="72" dur="500"/>
                                        <p:tgtEl>
                                          <p:spTgt spid="16"/>
                                        </p:tgtEl>
                                      </p:cBhvr>
                                    </p:animEffect>
                                  </p:childTnLst>
                                </p:cTn>
                              </p:par>
                              <p:par>
                                <p:cTn id="73" presetID="42" presetClass="path" presetSubtype="0" decel="100000" fill="hold" grpId="1" nodeType="withEffect">
                                  <p:stCondLst>
                                    <p:cond delay="300"/>
                                  </p:stCondLst>
                                  <p:childTnLst>
                                    <p:animMotion origin="layout" path="M -8.33333E-7 -2.96296E-6 L -8.33333E-7 0.03542 " pathEditMode="relative" rAng="0" ptsTypes="AA">
                                      <p:cBhvr>
                                        <p:cTn id="74" dur="700" spd="-100000" fill="hold"/>
                                        <p:tgtEl>
                                          <p:spTgt spid="16"/>
                                        </p:tgtEl>
                                        <p:attrNameLst>
                                          <p:attrName>ppt_x</p:attrName>
                                          <p:attrName>ppt_y</p:attrName>
                                        </p:attrNameLst>
                                      </p:cBhvr>
                                      <p:rCtr x="0" y="1759"/>
                                    </p:animMotion>
                                  </p:childTnLst>
                                </p:cTn>
                              </p:par>
                              <p:par>
                                <p:cTn id="75" presetID="10" presetClass="entr" presetSubtype="0" fill="hold" grpId="0" nodeType="withEffect">
                                  <p:stCondLst>
                                    <p:cond delay="300"/>
                                  </p:stCondLst>
                                  <p:childTnLst>
                                    <p:set>
                                      <p:cBhvr>
                                        <p:cTn id="76" dur="1" fill="hold">
                                          <p:stCondLst>
                                            <p:cond delay="0"/>
                                          </p:stCondLst>
                                        </p:cTn>
                                        <p:tgtEl>
                                          <p:spTgt spid="15"/>
                                        </p:tgtEl>
                                        <p:attrNameLst>
                                          <p:attrName>style.visibility</p:attrName>
                                        </p:attrNameLst>
                                      </p:cBhvr>
                                      <p:to>
                                        <p:strVal val="visible"/>
                                      </p:to>
                                    </p:set>
                                    <p:animEffect transition="in" filter="fade">
                                      <p:cBhvr>
                                        <p:cTn id="77" dur="500"/>
                                        <p:tgtEl>
                                          <p:spTgt spid="15"/>
                                        </p:tgtEl>
                                      </p:cBhvr>
                                    </p:animEffect>
                                  </p:childTnLst>
                                </p:cTn>
                              </p:par>
                              <p:par>
                                <p:cTn id="78" presetID="42" presetClass="path" presetSubtype="0" decel="100000" fill="hold" grpId="1" nodeType="withEffect">
                                  <p:stCondLst>
                                    <p:cond delay="300"/>
                                  </p:stCondLst>
                                  <p:childTnLst>
                                    <p:animMotion origin="layout" path="M -8.33333E-7 -2.96296E-6 L -8.33333E-7 0.03542 " pathEditMode="relative" rAng="0" ptsTypes="AA">
                                      <p:cBhvr>
                                        <p:cTn id="79" dur="700" spd="-100000" fill="hold"/>
                                        <p:tgtEl>
                                          <p:spTgt spid="15"/>
                                        </p:tgtEl>
                                        <p:attrNameLst>
                                          <p:attrName>ppt_x</p:attrName>
                                          <p:attrName>ppt_y</p:attrName>
                                        </p:attrNameLst>
                                      </p:cBhvr>
                                      <p:rCtr x="0" y="1759"/>
                                    </p:animMotion>
                                  </p:childTnLst>
                                </p:cTn>
                              </p:par>
                              <p:par>
                                <p:cTn id="80" presetID="10" presetClass="entr" presetSubtype="0" fill="hold" grpId="0" nodeType="withEffect">
                                  <p:stCondLst>
                                    <p:cond delay="300"/>
                                  </p:stCondLst>
                                  <p:childTnLst>
                                    <p:set>
                                      <p:cBhvr>
                                        <p:cTn id="81" dur="1" fill="hold">
                                          <p:stCondLst>
                                            <p:cond delay="0"/>
                                          </p:stCondLst>
                                        </p:cTn>
                                        <p:tgtEl>
                                          <p:spTgt spid="17"/>
                                        </p:tgtEl>
                                        <p:attrNameLst>
                                          <p:attrName>style.visibility</p:attrName>
                                        </p:attrNameLst>
                                      </p:cBhvr>
                                      <p:to>
                                        <p:strVal val="visible"/>
                                      </p:to>
                                    </p:set>
                                    <p:animEffect transition="in" filter="fade">
                                      <p:cBhvr>
                                        <p:cTn id="82" dur="500"/>
                                        <p:tgtEl>
                                          <p:spTgt spid="17"/>
                                        </p:tgtEl>
                                      </p:cBhvr>
                                    </p:animEffect>
                                  </p:childTnLst>
                                </p:cTn>
                              </p:par>
                              <p:par>
                                <p:cTn id="83" presetID="42" presetClass="path" presetSubtype="0" decel="100000" fill="hold" grpId="1" nodeType="withEffect">
                                  <p:stCondLst>
                                    <p:cond delay="300"/>
                                  </p:stCondLst>
                                  <p:childTnLst>
                                    <p:animMotion origin="layout" path="M -8.33333E-7 -2.96296E-6 L -8.33333E-7 0.03542 " pathEditMode="relative" rAng="0" ptsTypes="AA">
                                      <p:cBhvr>
                                        <p:cTn id="84" dur="700" spd="-100000" fill="hold"/>
                                        <p:tgtEl>
                                          <p:spTgt spid="17"/>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4" grpId="0" animBg="1"/>
      <p:bldP spid="4" grpId="1" animBg="1"/>
      <p:bldP spid="5" grpId="0" animBg="1"/>
      <p:bldP spid="5" grpId="1" animBg="1"/>
      <p:bldP spid="7" grpId="0" animBg="1"/>
      <p:bldP spid="7" grpId="1" animBg="1"/>
      <p:bldP spid="8" grpId="0" animBg="1"/>
      <p:bldP spid="8" grpId="1" animBg="1"/>
      <p:bldP spid="9" grpId="0"/>
      <p:bldP spid="9" grpId="1"/>
      <p:bldP spid="11" grpId="0" animBg="1"/>
      <p:bldP spid="11" grpId="1" animBg="1"/>
      <p:bldP spid="12" grpId="0" animBg="1"/>
      <p:bldP spid="12" grpId="1" animBg="1"/>
      <p:bldP spid="13" grpId="0"/>
      <p:bldP spid="13" grpId="1"/>
      <p:bldP spid="15" grpId="0" animBg="1"/>
      <p:bldP spid="15" grpId="1" animBg="1"/>
      <p:bldP spid="16" grpId="0" animBg="1"/>
      <p:bldP spid="16" grpId="1" animBg="1"/>
      <p:bldP spid="17" grpId="0"/>
      <p:bldP spid="17" grpId="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28C67D-D091-CBB0-1150-EAA843F2E0C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AD889AB-DCCA-3305-EDA1-2C44410B4239}"/>
              </a:ext>
            </a:extLst>
          </p:cNvPr>
          <p:cNvSpPr>
            <a:spLocks noGrp="1"/>
          </p:cNvSpPr>
          <p:nvPr>
            <p:ph type="title"/>
          </p:nvPr>
        </p:nvSpPr>
        <p:spPr/>
        <p:txBody>
          <a:bodyPr/>
          <a:lstStyle/>
          <a:p>
            <a:r>
              <a:rPr lang="en-US" dirty="0"/>
              <a:t>Under</a:t>
            </a:r>
            <a:r>
              <a:rPr lang="en-US" altLang="zh-CN" dirty="0"/>
              <a:t>stand</a:t>
            </a:r>
            <a:r>
              <a:rPr lang="zh-CN" altLang="en-US" dirty="0"/>
              <a:t> </a:t>
            </a:r>
            <a:r>
              <a:rPr lang="en-US" altLang="zh-CN" dirty="0"/>
              <a:t>your d</a:t>
            </a:r>
            <a:r>
              <a:rPr lang="en-US" dirty="0"/>
              <a:t>ata</a:t>
            </a:r>
          </a:p>
        </p:txBody>
      </p:sp>
      <p:pic>
        <p:nvPicPr>
          <p:cNvPr id="3074" name="Picture 2" descr="蜡笔小新">
            <a:extLst>
              <a:ext uri="{FF2B5EF4-FFF2-40B4-BE49-F238E27FC236}">
                <a16:creationId xmlns:a16="http://schemas.microsoft.com/office/drawing/2014/main" id="{23779F03-3142-068E-F896-D00502BAD9E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3790" y="2316646"/>
            <a:ext cx="2857500" cy="285750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蠟筆小新人物圖鑑】蠟筆小新與主要人物角色介紹(家人篇) | Norns">
            <a:extLst>
              <a:ext uri="{FF2B5EF4-FFF2-40B4-BE49-F238E27FC236}">
                <a16:creationId xmlns:a16="http://schemas.microsoft.com/office/drawing/2014/main" id="{497C5791-DD12-0443-3A64-720AED7D5D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85020" y="2316646"/>
            <a:ext cx="3945426" cy="2490028"/>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Managing Data in Massive-Scale Vector ...">
            <a:extLst>
              <a:ext uri="{FF2B5EF4-FFF2-40B4-BE49-F238E27FC236}">
                <a16:creationId xmlns:a16="http://schemas.microsoft.com/office/drawing/2014/main" id="{E3573CFD-E9CB-46B9-7CA9-5627318D2F2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37711" y="3243746"/>
            <a:ext cx="4293653" cy="12683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026511"/>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3FFA8D-231F-7995-CD2E-78E3A045BAA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228CF70-EE23-B308-31DE-B91D48B08AF9}"/>
              </a:ext>
            </a:extLst>
          </p:cNvPr>
          <p:cNvSpPr>
            <a:spLocks noGrp="1"/>
          </p:cNvSpPr>
          <p:nvPr>
            <p:ph type="title"/>
          </p:nvPr>
        </p:nvSpPr>
        <p:spPr>
          <a:xfrm>
            <a:off x="588263" y="457200"/>
            <a:ext cx="11018520" cy="553998"/>
          </a:xfrm>
        </p:spPr>
        <p:txBody>
          <a:bodyPr anchor="t">
            <a:normAutofit/>
          </a:bodyPr>
          <a:lstStyle/>
          <a:p>
            <a:pPr algn="ctr"/>
            <a:r>
              <a:rPr lang="en-US" b="1" spc="0" dirty="0">
                <a:gradFill flip="none" rotWithShape="1">
                  <a:gsLst>
                    <a:gs pos="80000">
                      <a:srgbClr val="0078D4"/>
                    </a:gs>
                    <a:gs pos="0">
                      <a:srgbClr val="C03BC4"/>
                    </a:gs>
                  </a:gsLst>
                  <a:path path="circle">
                    <a:fillToRect l="100000" t="100000"/>
                  </a:path>
                  <a:tileRect r="-100000" b="-100000"/>
                </a:gradFill>
                <a:latin typeface="Segoe UI Semibold" panose="020F0502020204030204" pitchFamily="34" charset="0"/>
              </a:rPr>
              <a:t>Chat with Your Data</a:t>
            </a:r>
            <a:r>
              <a:rPr lang="zh-CN" altLang="en-US" b="1" spc="0" dirty="0">
                <a:gradFill flip="none" rotWithShape="1">
                  <a:gsLst>
                    <a:gs pos="80000">
                      <a:srgbClr val="0078D4"/>
                    </a:gs>
                    <a:gs pos="0">
                      <a:srgbClr val="C03BC4"/>
                    </a:gs>
                  </a:gsLst>
                  <a:path path="circle">
                    <a:fillToRect l="100000" t="100000"/>
                  </a:path>
                  <a:tileRect r="-100000" b="-100000"/>
                </a:gradFill>
                <a:latin typeface="Segoe UI Semibold" panose="020F0502020204030204" pitchFamily="34" charset="0"/>
              </a:rPr>
              <a:t> </a:t>
            </a:r>
            <a:r>
              <a:rPr lang="en-US" altLang="zh-CN" b="1" spc="0" dirty="0">
                <a:gradFill flip="none" rotWithShape="1">
                  <a:gsLst>
                    <a:gs pos="80000">
                      <a:srgbClr val="0078D4"/>
                    </a:gs>
                    <a:gs pos="0">
                      <a:srgbClr val="C03BC4"/>
                    </a:gs>
                  </a:gsLst>
                  <a:path path="circle">
                    <a:fillToRect l="100000" t="100000"/>
                  </a:path>
                  <a:tileRect r="-100000" b="-100000"/>
                </a:gradFill>
                <a:latin typeface="Segoe UI Semibold" panose="020F0502020204030204" pitchFamily="34" charset="0"/>
              </a:rPr>
              <a:t>with</a:t>
            </a:r>
            <a:r>
              <a:rPr lang="zh-CN" altLang="en-US" b="1" spc="0" dirty="0">
                <a:gradFill flip="none" rotWithShape="1">
                  <a:gsLst>
                    <a:gs pos="80000">
                      <a:srgbClr val="0078D4"/>
                    </a:gs>
                    <a:gs pos="0">
                      <a:srgbClr val="C03BC4"/>
                    </a:gs>
                  </a:gsLst>
                  <a:path path="circle">
                    <a:fillToRect l="100000" t="100000"/>
                  </a:path>
                  <a:tileRect r="-100000" b="-100000"/>
                </a:gradFill>
                <a:latin typeface="Segoe UI Semibold" panose="020F0502020204030204" pitchFamily="34" charset="0"/>
              </a:rPr>
              <a:t> </a:t>
            </a:r>
            <a:r>
              <a:rPr lang="en-US" altLang="zh-CN" b="1" spc="0" dirty="0">
                <a:gradFill flip="none" rotWithShape="1">
                  <a:gsLst>
                    <a:gs pos="80000">
                      <a:srgbClr val="0078D4"/>
                    </a:gs>
                    <a:gs pos="0">
                      <a:srgbClr val="C03BC4"/>
                    </a:gs>
                  </a:gsLst>
                  <a:path path="circle">
                    <a:fillToRect l="100000" t="100000"/>
                  </a:path>
                  <a:tileRect r="-100000" b="-100000"/>
                </a:gradFill>
                <a:latin typeface="Segoe UI Semibold" panose="020F0502020204030204" pitchFamily="34" charset="0"/>
              </a:rPr>
              <a:t>RAG</a:t>
            </a:r>
            <a:endParaRPr lang="en-US" dirty="0"/>
          </a:p>
        </p:txBody>
      </p:sp>
      <p:sp>
        <p:nvSpPr>
          <p:cNvPr id="6" name="Rectangle: Rounded Corners 5">
            <a:extLst>
              <a:ext uri="{FF2B5EF4-FFF2-40B4-BE49-F238E27FC236}">
                <a16:creationId xmlns:a16="http://schemas.microsoft.com/office/drawing/2014/main" id="{C8E606AA-4682-F302-F820-02D1785F1C84}"/>
              </a:ext>
              <a:ext uri="{C183D7F6-B498-43B3-948B-1728B52AA6E4}">
                <adec:decorative xmlns:adec="http://schemas.microsoft.com/office/drawing/2017/decorative" val="1"/>
              </a:ext>
            </a:extLst>
          </p:cNvPr>
          <p:cNvSpPr/>
          <p:nvPr/>
        </p:nvSpPr>
        <p:spPr bwMode="auto">
          <a:xfrm>
            <a:off x="588626" y="2252066"/>
            <a:ext cx="5350734" cy="3910195"/>
          </a:xfrm>
          <a:prstGeom prst="roundRect">
            <a:avLst>
              <a:gd name="adj" fmla="val 5222"/>
            </a:avLst>
          </a:prstGeom>
          <a:ln w="12700" cap="rnd">
            <a:solidFill>
              <a:srgbClr val="D9D9D6"/>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marL="0" marR="0" lvl="0" indent="0" algn="ctr" defTabSz="811670" rtl="0" eaLnBrk="1" fontAlgn="auto" latinLnBrk="0" hangingPunct="1">
              <a:lnSpc>
                <a:spcPct val="100000"/>
              </a:lnSpc>
              <a:spcBef>
                <a:spcPts val="174"/>
              </a:spcBef>
              <a:spcAft>
                <a:spcPts val="0"/>
              </a:spcAft>
              <a:buClrTx/>
              <a:buSzTx/>
              <a:buFontTx/>
              <a:buNone/>
              <a:tabLst/>
              <a:defRPr/>
            </a:pPr>
            <a:endParaRPr kumimoji="0" lang="en-US" sz="2400" b="0" i="0" u="none" strike="noStrike" kern="1200" cap="none" spc="0" normalizeH="0" baseline="0" noProof="0">
              <a:ln>
                <a:noFill/>
              </a:ln>
              <a:gradFill>
                <a:gsLst>
                  <a:gs pos="41958">
                    <a:srgbClr val="FFFFFF"/>
                  </a:gs>
                  <a:gs pos="63000">
                    <a:srgbClr val="FFFFFF"/>
                  </a:gs>
                </a:gsLst>
                <a:lin ang="0" scaled="0"/>
              </a:gradFill>
              <a:effectLst/>
              <a:uLnTx/>
              <a:uFillTx/>
              <a:latin typeface="Segoe UI" panose="020B0502040204020203" pitchFamily="34" charset="0"/>
              <a:ea typeface="+mn-ea"/>
              <a:cs typeface="+mn-cs"/>
            </a:endParaRPr>
          </a:p>
        </p:txBody>
      </p:sp>
      <p:sp>
        <p:nvSpPr>
          <p:cNvPr id="8" name="Rectangle: Rounded Corners 5">
            <a:extLst>
              <a:ext uri="{FF2B5EF4-FFF2-40B4-BE49-F238E27FC236}">
                <a16:creationId xmlns:a16="http://schemas.microsoft.com/office/drawing/2014/main" id="{1367220C-79C4-77E5-D2C7-C4D06B5ADF2F}"/>
              </a:ext>
              <a:ext uri="{C183D7F6-B498-43B3-948B-1728B52AA6E4}">
                <adec:decorative xmlns:adec="http://schemas.microsoft.com/office/drawing/2017/decorative" val="1"/>
              </a:ext>
            </a:extLst>
          </p:cNvPr>
          <p:cNvSpPr/>
          <p:nvPr/>
        </p:nvSpPr>
        <p:spPr bwMode="auto">
          <a:xfrm>
            <a:off x="6262329" y="2266134"/>
            <a:ext cx="5350734" cy="3896127"/>
          </a:xfrm>
          <a:prstGeom prst="roundRect">
            <a:avLst>
              <a:gd name="adj" fmla="val 5222"/>
            </a:avLst>
          </a:prstGeom>
          <a:ln w="12700" cap="rnd">
            <a:solidFill>
              <a:srgbClr val="D9D9D6"/>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marL="0" marR="0" lvl="0" indent="0" algn="ctr" defTabSz="811670" rtl="0" eaLnBrk="1" fontAlgn="auto" latinLnBrk="0" hangingPunct="1">
              <a:lnSpc>
                <a:spcPct val="100000"/>
              </a:lnSpc>
              <a:spcBef>
                <a:spcPts val="174"/>
              </a:spcBef>
              <a:spcAft>
                <a:spcPts val="0"/>
              </a:spcAft>
              <a:buClrTx/>
              <a:buSzTx/>
              <a:buFontTx/>
              <a:buNone/>
              <a:tabLst/>
              <a:defRPr/>
            </a:pPr>
            <a:endParaRPr kumimoji="0" lang="en-US" sz="2400" b="0" i="0" u="none" strike="noStrike" kern="1200" cap="none" spc="0" normalizeH="0" baseline="0" noProof="0">
              <a:ln>
                <a:noFill/>
              </a:ln>
              <a:gradFill>
                <a:gsLst>
                  <a:gs pos="41958">
                    <a:srgbClr val="FFFFFF"/>
                  </a:gs>
                  <a:gs pos="63000">
                    <a:srgbClr val="FFFFFF"/>
                  </a:gs>
                </a:gsLst>
                <a:lin ang="0" scaled="0"/>
              </a:gradFill>
              <a:effectLst/>
              <a:uLnTx/>
              <a:uFillTx/>
              <a:latin typeface="Segoe UI" panose="020B0502040204020203" pitchFamily="34" charset="0"/>
              <a:ea typeface="+mn-ea"/>
              <a:cs typeface="+mn-cs"/>
            </a:endParaRPr>
          </a:p>
        </p:txBody>
      </p:sp>
      <p:sp>
        <p:nvSpPr>
          <p:cNvPr id="9" name="Oval 8">
            <a:extLst>
              <a:ext uri="{FF2B5EF4-FFF2-40B4-BE49-F238E27FC236}">
                <a16:creationId xmlns:a16="http://schemas.microsoft.com/office/drawing/2014/main" id="{3DA48FF3-76F8-181B-2DA0-5FEAFB0577A7}"/>
              </a:ext>
              <a:ext uri="{C183D7F6-B498-43B3-948B-1728B52AA6E4}">
                <adec:decorative xmlns:adec="http://schemas.microsoft.com/office/drawing/2017/decorative" val="1"/>
              </a:ext>
            </a:extLst>
          </p:cNvPr>
          <p:cNvSpPr/>
          <p:nvPr/>
        </p:nvSpPr>
        <p:spPr bwMode="auto">
          <a:xfrm>
            <a:off x="2893233" y="1903770"/>
            <a:ext cx="741520" cy="741520"/>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FFFFFF"/>
              </a:solidFill>
              <a:effectLst/>
              <a:uLnTx/>
              <a:uFillTx/>
              <a:latin typeface="Segoe UI Semibold"/>
              <a:ea typeface="+mn-ea"/>
              <a:cs typeface="+mn-cs"/>
            </a:endParaRPr>
          </a:p>
        </p:txBody>
      </p:sp>
      <p:sp>
        <p:nvSpPr>
          <p:cNvPr id="11" name="Oval 10">
            <a:extLst>
              <a:ext uri="{FF2B5EF4-FFF2-40B4-BE49-F238E27FC236}">
                <a16:creationId xmlns:a16="http://schemas.microsoft.com/office/drawing/2014/main" id="{0D998D07-5ACE-B25B-60BD-E381CBBD917E}"/>
              </a:ext>
              <a:ext uri="{C183D7F6-B498-43B3-948B-1728B52AA6E4}">
                <adec:decorative xmlns:adec="http://schemas.microsoft.com/office/drawing/2017/decorative" val="1"/>
              </a:ext>
            </a:extLst>
          </p:cNvPr>
          <p:cNvSpPr/>
          <p:nvPr/>
        </p:nvSpPr>
        <p:spPr bwMode="auto">
          <a:xfrm>
            <a:off x="8566936" y="1903770"/>
            <a:ext cx="741520" cy="741520"/>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FFFFFF"/>
              </a:solidFill>
              <a:effectLst/>
              <a:uLnTx/>
              <a:uFillTx/>
              <a:latin typeface="Segoe UI Semibold"/>
              <a:ea typeface="+mn-ea"/>
              <a:cs typeface="+mn-cs"/>
            </a:endParaRPr>
          </a:p>
        </p:txBody>
      </p:sp>
      <p:sp>
        <p:nvSpPr>
          <p:cNvPr id="13" name="Text Placeholder 6">
            <a:extLst>
              <a:ext uri="{FF2B5EF4-FFF2-40B4-BE49-F238E27FC236}">
                <a16:creationId xmlns:a16="http://schemas.microsoft.com/office/drawing/2014/main" id="{C687824A-83C2-4C5C-9AD2-760CA71A3D7E}"/>
              </a:ext>
            </a:extLst>
          </p:cNvPr>
          <p:cNvSpPr txBox="1">
            <a:spLocks/>
          </p:cNvSpPr>
          <p:nvPr/>
        </p:nvSpPr>
        <p:spPr>
          <a:xfrm>
            <a:off x="990521" y="2993587"/>
            <a:ext cx="4442869" cy="2990562"/>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800" kern="1200" spc="0" baseline="0">
                <a:solidFill>
                  <a:schemeClr val="tx1"/>
                </a:soli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1000"/>
              </a:spcAft>
              <a:buClrTx/>
              <a:buSzPct val="90000"/>
              <a:buFont typeface="Wingdings" panose="05000000000000000000" pitchFamily="2" charset="2"/>
              <a:buNone/>
              <a:tabLst/>
              <a:defRPr/>
            </a:pPr>
            <a:r>
              <a:rPr kumimoji="0" lang="en-GB" sz="2400" b="1" i="0" u="none" strike="noStrike" kern="1200" cap="none" spc="0" normalizeH="0" baseline="0" noProof="0" dirty="0">
                <a:ln w="3175">
                  <a:noFill/>
                </a:ln>
                <a:gradFill flip="none" rotWithShape="1">
                  <a:gsLst>
                    <a:gs pos="80000">
                      <a:srgbClr val="0078D4"/>
                    </a:gs>
                    <a:gs pos="0">
                      <a:srgbClr val="C03BC4"/>
                    </a:gs>
                  </a:gsLst>
                  <a:path path="circle">
                    <a:fillToRect l="100000" t="100000"/>
                  </a:path>
                  <a:tileRect r="-100000" b="-100000"/>
                </a:gradFill>
                <a:effectLst/>
                <a:uLnTx/>
                <a:uFillTx/>
                <a:latin typeface="Segoe UI Semibold" panose="020F0502020204030204" pitchFamily="34" charset="0"/>
                <a:ea typeface="+mn-ea"/>
                <a:cs typeface="Segoe UI" panose="020B0502040204020203" pitchFamily="34" charset="0"/>
              </a:rPr>
              <a:t>VECTOR</a:t>
            </a:r>
            <a:r>
              <a:rPr kumimoji="0" lang="en-US" altLang="zh-CN" sz="2400" b="1" i="0" u="none" strike="noStrike" kern="1200" cap="none" spc="0" normalizeH="0" baseline="0" noProof="0" dirty="0">
                <a:ln w="3175">
                  <a:noFill/>
                </a:ln>
                <a:gradFill flip="none" rotWithShape="1">
                  <a:gsLst>
                    <a:gs pos="80000">
                      <a:srgbClr val="0078D4"/>
                    </a:gs>
                    <a:gs pos="0">
                      <a:srgbClr val="C03BC4"/>
                    </a:gs>
                  </a:gsLst>
                  <a:path path="circle">
                    <a:fillToRect l="100000" t="100000"/>
                  </a:path>
                  <a:tileRect r="-100000" b="-100000"/>
                </a:gradFill>
                <a:effectLst/>
                <a:uLnTx/>
                <a:uFillTx/>
                <a:latin typeface="Segoe UI Semibold" panose="020F0502020204030204" pitchFamily="34" charset="0"/>
                <a:ea typeface="+mn-ea"/>
                <a:cs typeface="Segoe UI" panose="020B0502040204020203" pitchFamily="34" charset="0"/>
              </a:rPr>
              <a:t>-BASED</a:t>
            </a:r>
            <a:r>
              <a:rPr kumimoji="0" lang="zh-CN" altLang="en-US" sz="2400" b="1" i="0" u="none" strike="noStrike" kern="1200" cap="none" spc="0" normalizeH="0" baseline="0" noProof="0" dirty="0">
                <a:ln w="3175">
                  <a:noFill/>
                </a:ln>
                <a:gradFill flip="none" rotWithShape="1">
                  <a:gsLst>
                    <a:gs pos="80000">
                      <a:srgbClr val="0078D4"/>
                    </a:gs>
                    <a:gs pos="0">
                      <a:srgbClr val="C03BC4"/>
                    </a:gs>
                  </a:gsLst>
                  <a:path path="circle">
                    <a:fillToRect l="100000" t="100000"/>
                  </a:path>
                  <a:tileRect r="-100000" b="-100000"/>
                </a:gradFill>
                <a:effectLst/>
                <a:uLnTx/>
                <a:uFillTx/>
                <a:latin typeface="Segoe UI Semibold" panose="020F0502020204030204" pitchFamily="34" charset="0"/>
                <a:ea typeface="+mn-ea"/>
                <a:cs typeface="Segoe UI" panose="020B0502040204020203" pitchFamily="34" charset="0"/>
              </a:rPr>
              <a:t> </a:t>
            </a:r>
            <a:r>
              <a:rPr kumimoji="0" lang="en-US" altLang="zh-CN" sz="2400" b="1" i="0" u="none" strike="noStrike" kern="1200" cap="none" spc="0" normalizeH="0" baseline="0" noProof="0" dirty="0">
                <a:ln w="3175">
                  <a:noFill/>
                </a:ln>
                <a:gradFill flip="none" rotWithShape="1">
                  <a:gsLst>
                    <a:gs pos="80000">
                      <a:srgbClr val="0078D4"/>
                    </a:gs>
                    <a:gs pos="0">
                      <a:srgbClr val="C03BC4"/>
                    </a:gs>
                  </a:gsLst>
                  <a:path path="circle">
                    <a:fillToRect l="100000" t="100000"/>
                  </a:path>
                  <a:tileRect r="-100000" b="-100000"/>
                </a:gradFill>
                <a:effectLst/>
                <a:uLnTx/>
                <a:uFillTx/>
                <a:latin typeface="Segoe UI Semibold" panose="020F0502020204030204" pitchFamily="34" charset="0"/>
                <a:ea typeface="+mn-ea"/>
                <a:cs typeface="Segoe UI" panose="020B0502040204020203" pitchFamily="34" charset="0"/>
              </a:rPr>
              <a:t>RAG</a:t>
            </a:r>
          </a:p>
          <a:p>
            <a:pPr marL="0" marR="0" lvl="0" indent="0" algn="l" defTabSz="932742" rtl="0" eaLnBrk="1" fontAlgn="auto" latinLnBrk="0" hangingPunct="1">
              <a:lnSpc>
                <a:spcPct val="100000"/>
              </a:lnSpc>
              <a:spcBef>
                <a:spcPts val="0"/>
              </a:spcBef>
              <a:spcAft>
                <a:spcPts val="100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Vector-based RAG — like fine-tuning — increases the probability of the correct answer for many questions. However, neither technique guarantees the correct answer. They also tend to lack context, color, and connection to facts you know. Furthermore, these tools don’t leave you many clues about why they made a particular decision.</a:t>
            </a:r>
          </a:p>
        </p:txBody>
      </p:sp>
      <p:sp>
        <p:nvSpPr>
          <p:cNvPr id="14" name="Text Placeholder 6">
            <a:extLst>
              <a:ext uri="{FF2B5EF4-FFF2-40B4-BE49-F238E27FC236}">
                <a16:creationId xmlns:a16="http://schemas.microsoft.com/office/drawing/2014/main" id="{5F545595-03BD-9B26-6D9F-ACE4B5E7DE34}"/>
              </a:ext>
            </a:extLst>
          </p:cNvPr>
          <p:cNvSpPr txBox="1">
            <a:spLocks/>
          </p:cNvSpPr>
          <p:nvPr/>
        </p:nvSpPr>
        <p:spPr>
          <a:xfrm>
            <a:off x="6457426" y="2919215"/>
            <a:ext cx="4960540" cy="2970044"/>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800" kern="1200" spc="0" baseline="0">
                <a:solidFill>
                  <a:schemeClr val="tx1"/>
                </a:soli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1000"/>
              </a:spcAft>
              <a:buClrTx/>
              <a:buSzPct val="90000"/>
              <a:buFont typeface="Wingdings" panose="05000000000000000000" pitchFamily="2" charset="2"/>
              <a:buNone/>
              <a:tabLst/>
              <a:defRPr/>
            </a:pPr>
            <a:r>
              <a:rPr kumimoji="0" lang="en-GB" sz="2400" b="1" i="0" u="none" strike="noStrike" kern="1200" cap="none" spc="0" normalizeH="0" baseline="0" noProof="0" dirty="0">
                <a:ln w="3175">
                  <a:noFill/>
                </a:ln>
                <a:gradFill flip="none" rotWithShape="1">
                  <a:gsLst>
                    <a:gs pos="80000">
                      <a:srgbClr val="0078D4"/>
                    </a:gs>
                    <a:gs pos="0">
                      <a:srgbClr val="C03BC4"/>
                    </a:gs>
                  </a:gsLst>
                  <a:path path="circle">
                    <a:fillToRect l="100000" t="100000"/>
                  </a:path>
                  <a:tileRect r="-100000" b="-100000"/>
                </a:gradFill>
                <a:effectLst/>
                <a:uLnTx/>
                <a:uFillTx/>
                <a:latin typeface="Segoe UI Semibold" panose="020F0502020204030204" pitchFamily="34" charset="0"/>
                <a:ea typeface="+mn-ea"/>
                <a:cs typeface="Segoe UI" panose="020B0502040204020203" pitchFamily="34" charset="0"/>
              </a:rPr>
              <a:t>GRAPH</a:t>
            </a:r>
            <a:r>
              <a:rPr kumimoji="0" lang="zh-CN" altLang="en-US" sz="2400" b="1" i="0" u="none" strike="noStrike" kern="1200" cap="none" spc="0" normalizeH="0" baseline="0" noProof="0" dirty="0">
                <a:ln w="3175">
                  <a:noFill/>
                </a:ln>
                <a:gradFill flip="none" rotWithShape="1">
                  <a:gsLst>
                    <a:gs pos="80000">
                      <a:srgbClr val="0078D4"/>
                    </a:gs>
                    <a:gs pos="0">
                      <a:srgbClr val="C03BC4"/>
                    </a:gs>
                  </a:gsLst>
                  <a:path path="circle">
                    <a:fillToRect l="100000" t="100000"/>
                  </a:path>
                  <a:tileRect r="-100000" b="-100000"/>
                </a:gradFill>
                <a:effectLst/>
                <a:uLnTx/>
                <a:uFillTx/>
                <a:latin typeface="Segoe UI Semibold" panose="020F0502020204030204" pitchFamily="34" charset="0"/>
                <a:ea typeface="+mn-ea"/>
                <a:cs typeface="Segoe UI" panose="020B0502040204020203" pitchFamily="34" charset="0"/>
              </a:rPr>
              <a:t> </a:t>
            </a:r>
            <a:r>
              <a:rPr kumimoji="0" lang="en-US" altLang="zh-CN" sz="2400" b="1" i="0" u="none" strike="noStrike" kern="1200" cap="none" spc="0" normalizeH="0" baseline="0" noProof="0" dirty="0">
                <a:ln w="3175">
                  <a:noFill/>
                </a:ln>
                <a:gradFill flip="none" rotWithShape="1">
                  <a:gsLst>
                    <a:gs pos="80000">
                      <a:srgbClr val="0078D4"/>
                    </a:gs>
                    <a:gs pos="0">
                      <a:srgbClr val="C03BC4"/>
                    </a:gs>
                  </a:gsLst>
                  <a:path path="circle">
                    <a:fillToRect l="100000" t="100000"/>
                  </a:path>
                  <a:tileRect r="-100000" b="-100000"/>
                </a:gradFill>
                <a:effectLst/>
                <a:uLnTx/>
                <a:uFillTx/>
                <a:latin typeface="Segoe UI Semibold" panose="020F0502020204030204" pitchFamily="34" charset="0"/>
                <a:ea typeface="+mn-ea"/>
                <a:cs typeface="Segoe UI" panose="020B0502040204020203" pitchFamily="34" charset="0"/>
              </a:rPr>
              <a:t>RAG</a:t>
            </a:r>
          </a:p>
          <a:p>
            <a:pPr marL="0" marR="0" lvl="0" indent="0" algn="l" defTabSz="932742" rtl="0" eaLnBrk="1" fontAlgn="auto" latinLnBrk="0" hangingPunct="1">
              <a:lnSpc>
                <a:spcPct val="100000"/>
              </a:lnSpc>
              <a:spcBef>
                <a:spcPts val="0"/>
              </a:spcBef>
              <a:spcAft>
                <a:spcPts val="100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1. Higher accuracy and more complete answers (runtime/production benefit)</a:t>
            </a:r>
          </a:p>
          <a:p>
            <a:pPr marL="0" marR="0" lvl="0" indent="0" algn="l" defTabSz="932742" rtl="0" eaLnBrk="1" fontAlgn="auto" latinLnBrk="0" hangingPunct="1">
              <a:lnSpc>
                <a:spcPct val="100000"/>
              </a:lnSpc>
              <a:spcBef>
                <a:spcPts val="0"/>
              </a:spcBef>
              <a:spcAft>
                <a:spcPts val="100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2. Once the knowledge graph is created, it becomes easier to build and subsequently maintain RAG applications (development time benefit)</a:t>
            </a:r>
          </a:p>
          <a:p>
            <a:pPr marL="0" marR="0" lvl="0" indent="0" algn="l" defTabSz="932742" rtl="0" eaLnBrk="1" fontAlgn="auto" latinLnBrk="0" hangingPunct="1">
              <a:lnSpc>
                <a:spcPct val="100000"/>
              </a:lnSpc>
              <a:spcBef>
                <a:spcPts val="0"/>
              </a:spcBef>
              <a:spcAft>
                <a:spcPts val="100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3. Better explainability, traceability, and access control (governance benefit)</a:t>
            </a:r>
          </a:p>
        </p:txBody>
      </p:sp>
      <p:pic>
        <p:nvPicPr>
          <p:cNvPr id="15" name="Graphic 14">
            <a:extLst>
              <a:ext uri="{FF2B5EF4-FFF2-40B4-BE49-F238E27FC236}">
                <a16:creationId xmlns:a16="http://schemas.microsoft.com/office/drawing/2014/main" id="{64B09776-8C1D-F00E-CC77-E218A8A6022B}"/>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040751" y="2051288"/>
            <a:ext cx="446485" cy="446485"/>
          </a:xfrm>
          <a:prstGeom prst="rect">
            <a:avLst/>
          </a:prstGeom>
        </p:spPr>
      </p:pic>
      <p:pic>
        <p:nvPicPr>
          <p:cNvPr id="16" name="Graphic 15">
            <a:extLst>
              <a:ext uri="{FF2B5EF4-FFF2-40B4-BE49-F238E27FC236}">
                <a16:creationId xmlns:a16="http://schemas.microsoft.com/office/drawing/2014/main" id="{683F843E-DAEE-2788-C4E2-831234EB2DF9}"/>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722535" y="2059369"/>
            <a:ext cx="430322" cy="430322"/>
          </a:xfrm>
          <a:prstGeom prst="rect">
            <a:avLst/>
          </a:prstGeom>
        </p:spPr>
      </p:pic>
    </p:spTree>
    <p:extLst>
      <p:ext uri="{BB962C8B-B14F-4D97-AF65-F5344CB8AC3E}">
        <p14:creationId xmlns:p14="http://schemas.microsoft.com/office/powerpoint/2010/main" val="9468304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42" presetClass="path" presetSubtype="0" decel="100000" fill="hold" nodeType="withEffect">
                                  <p:stCondLst>
                                    <p:cond delay="0"/>
                                  </p:stCondLst>
                                  <p:childTnLst>
                                    <p:animMotion origin="layout" path="M -8.33333E-7 -2.96296E-6 L -8.33333E-7 0.03542 " pathEditMode="relative" rAng="0" ptsTypes="AA">
                                      <p:cBhvr>
                                        <p:cTn id="9" dur="700" spd="-100000" fill="hold"/>
                                        <p:tgtEl>
                                          <p:spTgt spid="15"/>
                                        </p:tgtEl>
                                        <p:attrNameLst>
                                          <p:attrName>ppt_x</p:attrName>
                                          <p:attrName>ppt_y</p:attrName>
                                        </p:attrNameLst>
                                      </p:cBhvr>
                                      <p:rCtr x="0" y="1759"/>
                                    </p:animMotion>
                                  </p:childTnLst>
                                </p:cTn>
                              </p:par>
                              <p:par>
                                <p:cTn id="10" presetID="10" presetClass="entr" presetSubtype="0" fill="hold" grpId="0" nodeType="with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par>
                                <p:cTn id="13" presetID="42" presetClass="path" presetSubtype="0" decel="100000" fill="hold" grpId="1" nodeType="withEffect">
                                  <p:stCondLst>
                                    <p:cond delay="0"/>
                                  </p:stCondLst>
                                  <p:childTnLst>
                                    <p:animMotion origin="layout" path="M -8.33333E-7 -2.96296E-6 L -8.33333E-7 0.03542 " pathEditMode="relative" rAng="0" ptsTypes="AA">
                                      <p:cBhvr>
                                        <p:cTn id="14" dur="700" spd="-100000" fill="hold"/>
                                        <p:tgtEl>
                                          <p:spTgt spid="9"/>
                                        </p:tgtEl>
                                        <p:attrNameLst>
                                          <p:attrName>ppt_x</p:attrName>
                                          <p:attrName>ppt_y</p:attrName>
                                        </p:attrNameLst>
                                      </p:cBhvr>
                                      <p:rCtr x="0" y="1759"/>
                                    </p:animMotion>
                                  </p:childTnLst>
                                </p:cTn>
                              </p:par>
                              <p:par>
                                <p:cTn id="15" presetID="10"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par>
                                <p:cTn id="18" presetID="42" presetClass="path" presetSubtype="0" decel="100000" fill="hold" grpId="1" nodeType="withEffect">
                                  <p:stCondLst>
                                    <p:cond delay="0"/>
                                  </p:stCondLst>
                                  <p:childTnLst>
                                    <p:animMotion origin="layout" path="M -8.33333E-7 -2.96296E-6 L -8.33333E-7 0.03542 " pathEditMode="relative" rAng="0" ptsTypes="AA">
                                      <p:cBhvr>
                                        <p:cTn id="19" dur="700" spd="-100000" fill="hold"/>
                                        <p:tgtEl>
                                          <p:spTgt spid="6"/>
                                        </p:tgtEl>
                                        <p:attrNameLst>
                                          <p:attrName>ppt_x</p:attrName>
                                          <p:attrName>ppt_y</p:attrName>
                                        </p:attrNameLst>
                                      </p:cBhvr>
                                      <p:rCtr x="0" y="1759"/>
                                    </p:animMotion>
                                  </p:childTnLst>
                                </p:cTn>
                              </p:par>
                              <p:par>
                                <p:cTn id="20" presetID="10" presetClass="entr" presetSubtype="0" fill="hold" grpId="0"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par>
                                <p:cTn id="23" presetID="42" presetClass="path" presetSubtype="0" decel="100000" fill="hold" grpId="1" nodeType="withEffect">
                                  <p:stCondLst>
                                    <p:cond delay="0"/>
                                  </p:stCondLst>
                                  <p:childTnLst>
                                    <p:animMotion origin="layout" path="M -8.33333E-7 -2.96296E-6 L -8.33333E-7 0.03542 " pathEditMode="relative" rAng="0" ptsTypes="AA">
                                      <p:cBhvr>
                                        <p:cTn id="24" dur="700" spd="-100000" fill="hold"/>
                                        <p:tgtEl>
                                          <p:spTgt spid="13"/>
                                        </p:tgtEl>
                                        <p:attrNameLst>
                                          <p:attrName>ppt_x</p:attrName>
                                          <p:attrName>ppt_y</p:attrName>
                                        </p:attrNameLst>
                                      </p:cBhvr>
                                      <p:rCtr x="0" y="1759"/>
                                    </p:animMotion>
                                  </p:childTnLst>
                                </p:cTn>
                              </p:par>
                              <p:par>
                                <p:cTn id="25" presetID="10" presetClass="entr" presetSubtype="0" fill="hold" grpId="0" nodeType="withEffect">
                                  <p:stCondLst>
                                    <p:cond delay="10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par>
                                <p:cTn id="28" presetID="42" presetClass="path" presetSubtype="0" decel="100000" fill="hold" grpId="1" nodeType="withEffect">
                                  <p:stCondLst>
                                    <p:cond delay="100"/>
                                  </p:stCondLst>
                                  <p:childTnLst>
                                    <p:animMotion origin="layout" path="M -8.33333E-7 -2.96296E-6 L -8.33333E-7 0.03542 " pathEditMode="relative" rAng="0" ptsTypes="AA">
                                      <p:cBhvr>
                                        <p:cTn id="29" dur="700" spd="-100000" fill="hold"/>
                                        <p:tgtEl>
                                          <p:spTgt spid="8"/>
                                        </p:tgtEl>
                                        <p:attrNameLst>
                                          <p:attrName>ppt_x</p:attrName>
                                          <p:attrName>ppt_y</p:attrName>
                                        </p:attrNameLst>
                                      </p:cBhvr>
                                      <p:rCtr x="0" y="1759"/>
                                    </p:animMotion>
                                  </p:childTnLst>
                                </p:cTn>
                              </p:par>
                              <p:par>
                                <p:cTn id="30" presetID="10" presetClass="entr" presetSubtype="0" fill="hold" grpId="0" nodeType="withEffect">
                                  <p:stCondLst>
                                    <p:cond delay="10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par>
                                <p:cTn id="33" presetID="42" presetClass="path" presetSubtype="0" decel="100000" fill="hold" grpId="1" nodeType="withEffect">
                                  <p:stCondLst>
                                    <p:cond delay="100"/>
                                  </p:stCondLst>
                                  <p:childTnLst>
                                    <p:animMotion origin="layout" path="M -8.33333E-7 -2.96296E-6 L -8.33333E-7 0.03542 " pathEditMode="relative" rAng="0" ptsTypes="AA">
                                      <p:cBhvr>
                                        <p:cTn id="34" dur="700" spd="-100000" fill="hold"/>
                                        <p:tgtEl>
                                          <p:spTgt spid="11"/>
                                        </p:tgtEl>
                                        <p:attrNameLst>
                                          <p:attrName>ppt_x</p:attrName>
                                          <p:attrName>ppt_y</p:attrName>
                                        </p:attrNameLst>
                                      </p:cBhvr>
                                      <p:rCtr x="0" y="1759"/>
                                    </p:animMotion>
                                  </p:childTnLst>
                                </p:cTn>
                              </p:par>
                              <p:par>
                                <p:cTn id="35" presetID="10" presetClass="entr" presetSubtype="0" fill="hold" nodeType="withEffect">
                                  <p:stCondLst>
                                    <p:cond delay="10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500"/>
                                        <p:tgtEl>
                                          <p:spTgt spid="16"/>
                                        </p:tgtEl>
                                      </p:cBhvr>
                                    </p:animEffect>
                                  </p:childTnLst>
                                </p:cTn>
                              </p:par>
                              <p:par>
                                <p:cTn id="38" presetID="42" presetClass="path" presetSubtype="0" decel="100000" fill="hold" nodeType="withEffect">
                                  <p:stCondLst>
                                    <p:cond delay="100"/>
                                  </p:stCondLst>
                                  <p:childTnLst>
                                    <p:animMotion origin="layout" path="M -8.33333E-7 -2.96296E-6 L -8.33333E-7 0.03542 " pathEditMode="relative" rAng="0" ptsTypes="AA">
                                      <p:cBhvr>
                                        <p:cTn id="39" dur="700" spd="-100000" fill="hold"/>
                                        <p:tgtEl>
                                          <p:spTgt spid="16"/>
                                        </p:tgtEl>
                                        <p:attrNameLst>
                                          <p:attrName>ppt_x</p:attrName>
                                          <p:attrName>ppt_y</p:attrName>
                                        </p:attrNameLst>
                                      </p:cBhvr>
                                      <p:rCtr x="0" y="1759"/>
                                    </p:animMotion>
                                  </p:childTnLst>
                                </p:cTn>
                              </p:par>
                              <p:par>
                                <p:cTn id="40" presetID="10" presetClass="entr" presetSubtype="0" fill="hold" grpId="0" nodeType="withEffect">
                                  <p:stCondLst>
                                    <p:cond delay="100"/>
                                  </p:stCondLst>
                                  <p:childTnLst>
                                    <p:set>
                                      <p:cBhvr>
                                        <p:cTn id="41" dur="1" fill="hold">
                                          <p:stCondLst>
                                            <p:cond delay="0"/>
                                          </p:stCondLst>
                                        </p:cTn>
                                        <p:tgtEl>
                                          <p:spTgt spid="14"/>
                                        </p:tgtEl>
                                        <p:attrNameLst>
                                          <p:attrName>style.visibility</p:attrName>
                                        </p:attrNameLst>
                                      </p:cBhvr>
                                      <p:to>
                                        <p:strVal val="visible"/>
                                      </p:to>
                                    </p:set>
                                    <p:animEffect transition="in" filter="fade">
                                      <p:cBhvr>
                                        <p:cTn id="42" dur="500"/>
                                        <p:tgtEl>
                                          <p:spTgt spid="14"/>
                                        </p:tgtEl>
                                      </p:cBhvr>
                                    </p:animEffect>
                                  </p:childTnLst>
                                </p:cTn>
                              </p:par>
                              <p:par>
                                <p:cTn id="43" presetID="42" presetClass="path" presetSubtype="0" decel="100000" fill="hold" grpId="1" nodeType="withEffect">
                                  <p:stCondLst>
                                    <p:cond delay="100"/>
                                  </p:stCondLst>
                                  <p:childTnLst>
                                    <p:animMotion origin="layout" path="M -8.33333E-7 -2.96296E-6 L -8.33333E-7 0.03542 " pathEditMode="relative" rAng="0" ptsTypes="AA">
                                      <p:cBhvr>
                                        <p:cTn id="44" dur="700" spd="-100000" fill="hold"/>
                                        <p:tgtEl>
                                          <p:spTgt spid="14"/>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8" grpId="0" animBg="1"/>
      <p:bldP spid="8" grpId="1" animBg="1"/>
      <p:bldP spid="9" grpId="0" animBg="1"/>
      <p:bldP spid="9" grpId="1" animBg="1"/>
      <p:bldP spid="11" grpId="0" animBg="1"/>
      <p:bldP spid="11" grpId="1" animBg="1"/>
      <p:bldP spid="13" grpId="0"/>
      <p:bldP spid="13" grpId="1"/>
      <p:bldP spid="14" grpId="0"/>
      <p:bldP spid="14" grpId="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61C4BC-3135-8048-B78A-EBE9C0AB7232}"/>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70A6C6D2-6832-0459-F838-FDCC97CFACA6}"/>
              </a:ext>
            </a:extLst>
          </p:cNvPr>
          <p:cNvSpPr>
            <a:spLocks noGrp="1"/>
          </p:cNvSpPr>
          <p:nvPr>
            <p:ph type="title"/>
          </p:nvPr>
        </p:nvSpPr>
        <p:spPr>
          <a:xfrm>
            <a:off x="362976" y="708991"/>
            <a:ext cx="11018520" cy="553998"/>
          </a:xfrm>
        </p:spPr>
        <p:txBody>
          <a:bodyPr/>
          <a:lstStyle/>
          <a:p>
            <a:r>
              <a:rPr lang="en-US" dirty="0" err="1"/>
              <a:t>GraphRAG</a:t>
            </a:r>
            <a:endParaRPr lang="en-US" dirty="0"/>
          </a:p>
        </p:txBody>
      </p:sp>
      <p:pic>
        <p:nvPicPr>
          <p:cNvPr id="5" name="Picture 4">
            <a:extLst>
              <a:ext uri="{FF2B5EF4-FFF2-40B4-BE49-F238E27FC236}">
                <a16:creationId xmlns:a16="http://schemas.microsoft.com/office/drawing/2014/main" id="{FBDBF2B4-EEF5-AC04-B39E-35F476099171}"/>
              </a:ext>
            </a:extLst>
          </p:cNvPr>
          <p:cNvPicPr>
            <a:picLocks noChangeAspect="1"/>
          </p:cNvPicPr>
          <p:nvPr/>
        </p:nvPicPr>
        <p:blipFill>
          <a:blip r:embed="rId2"/>
          <a:stretch>
            <a:fillRect/>
          </a:stretch>
        </p:blipFill>
        <p:spPr>
          <a:xfrm>
            <a:off x="5247861" y="-79513"/>
            <a:ext cx="6944139" cy="6973357"/>
          </a:xfrm>
          <a:prstGeom prst="rect">
            <a:avLst/>
          </a:prstGeom>
        </p:spPr>
      </p:pic>
      <p:sp>
        <p:nvSpPr>
          <p:cNvPr id="7" name="TextBox 6">
            <a:extLst>
              <a:ext uri="{FF2B5EF4-FFF2-40B4-BE49-F238E27FC236}">
                <a16:creationId xmlns:a16="http://schemas.microsoft.com/office/drawing/2014/main" id="{FA30C6E5-2533-4969-4979-77310BC54005}"/>
              </a:ext>
            </a:extLst>
          </p:cNvPr>
          <p:cNvSpPr txBox="1"/>
          <p:nvPr/>
        </p:nvSpPr>
        <p:spPr>
          <a:xfrm>
            <a:off x="362976" y="2051493"/>
            <a:ext cx="6811616"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hlinkClick r:id="rId3"/>
              </a:rPr>
              <a:t>https://microsoft.github.io/graphrag/</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101195272"/>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E866BF-A0FF-E432-50F3-54847783E960}"/>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8609EEC4-F292-14F1-408F-15BB0DCB1D4B}"/>
              </a:ext>
            </a:extLst>
          </p:cNvPr>
          <p:cNvSpPr>
            <a:spLocks noGrp="1"/>
          </p:cNvSpPr>
          <p:nvPr>
            <p:ph type="title"/>
          </p:nvPr>
        </p:nvSpPr>
        <p:spPr>
          <a:xfrm>
            <a:off x="588263" y="457200"/>
            <a:ext cx="11018520" cy="553998"/>
          </a:xfrm>
        </p:spPr>
        <p:txBody>
          <a:bodyPr/>
          <a:lstStyle/>
          <a:p>
            <a:r>
              <a:rPr lang="en-US" b="1" dirty="0">
                <a:latin typeface="Microsoft YaHei UI" panose="020B0503020204020204" pitchFamily="34" charset="-122"/>
                <a:ea typeface="Microsoft YaHei UI" panose="020B0503020204020204" pitchFamily="34" charset="-122"/>
              </a:rPr>
              <a:t>Gen</a:t>
            </a:r>
            <a:r>
              <a:rPr lang="zh-CN" altLang="en-US" b="1" dirty="0">
                <a:latin typeface="Microsoft YaHei UI" panose="020B0503020204020204" pitchFamily="34" charset="-122"/>
                <a:ea typeface="Microsoft YaHei UI" panose="020B0503020204020204" pitchFamily="34" charset="-122"/>
              </a:rPr>
              <a:t> </a:t>
            </a:r>
            <a:r>
              <a:rPr lang="en-US" altLang="zh-CN" b="1" dirty="0">
                <a:latin typeface="Microsoft YaHei UI" panose="020B0503020204020204" pitchFamily="34" charset="-122"/>
                <a:ea typeface="Microsoft YaHei UI" panose="020B0503020204020204" pitchFamily="34" charset="-122"/>
              </a:rPr>
              <a:t>Graph</a:t>
            </a:r>
            <a:endParaRPr lang="en-US" b="1" dirty="0">
              <a:latin typeface="Microsoft YaHei UI" panose="020B0503020204020204" pitchFamily="34" charset="-122"/>
              <a:ea typeface="Microsoft YaHei UI" panose="020B0503020204020204" pitchFamily="34" charset="-122"/>
            </a:endParaRPr>
          </a:p>
        </p:txBody>
      </p:sp>
      <p:sp>
        <p:nvSpPr>
          <p:cNvPr id="5" name="TextBox 4">
            <a:extLst>
              <a:ext uri="{FF2B5EF4-FFF2-40B4-BE49-F238E27FC236}">
                <a16:creationId xmlns:a16="http://schemas.microsoft.com/office/drawing/2014/main" id="{EAD81D11-E05D-ED7E-B192-11F975088339}"/>
              </a:ext>
            </a:extLst>
          </p:cNvPr>
          <p:cNvSpPr txBox="1"/>
          <p:nvPr/>
        </p:nvSpPr>
        <p:spPr>
          <a:xfrm>
            <a:off x="588263" y="1626707"/>
            <a:ext cx="11259180" cy="397031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800" b="1" i="0" u="none" strike="noStrike" kern="1200" cap="none" spc="0" normalizeH="0" baseline="0" noProof="0" dirty="0">
                <a:ln>
                  <a:noFill/>
                </a:ln>
                <a:solidFill>
                  <a:srgbClr val="000000"/>
                </a:solidFill>
                <a:effectLst/>
                <a:uLnTx/>
                <a:uFillTx/>
                <a:latin typeface="system-ui"/>
                <a:ea typeface="+mn-ea"/>
                <a:cs typeface="+mn-cs"/>
              </a:rPr>
              <a:t>Source Documents to Text Chunks:</a:t>
            </a:r>
            <a:r>
              <a:rPr kumimoji="0" lang="en-US" sz="1800" b="0" i="0" u="none" strike="noStrike" kern="1200" cap="none" spc="0" normalizeH="0" baseline="0" noProof="0" dirty="0">
                <a:ln>
                  <a:noFill/>
                </a:ln>
                <a:solidFill>
                  <a:srgbClr val="000000"/>
                </a:solidFill>
                <a:effectLst/>
                <a:uLnTx/>
                <a:uFillTx/>
                <a:latin typeface="system-ui"/>
                <a:ea typeface="+mn-ea"/>
                <a:cs typeface="+mn-cs"/>
              </a:rPr>
              <a:t> Source documents are divided into smaller text chunks for easier processing.</a:t>
            </a:r>
          </a:p>
          <a:p>
            <a:pPr marL="0" marR="0" lvl="0" indent="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800" b="0" i="0" u="none" strike="noStrike" kern="1200" cap="none" spc="0" normalizeH="0" baseline="0" noProof="0" dirty="0">
              <a:ln>
                <a:noFill/>
              </a:ln>
              <a:solidFill>
                <a:srgbClr val="000000"/>
              </a:solidFill>
              <a:effectLst/>
              <a:uLnTx/>
              <a:uFillTx/>
              <a:latin typeface="system-ui"/>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800" b="1" i="0" u="none" strike="noStrike" kern="1200" cap="none" spc="0" normalizeH="0" baseline="0" noProof="0" dirty="0">
                <a:ln>
                  <a:noFill/>
                </a:ln>
                <a:solidFill>
                  <a:srgbClr val="000000"/>
                </a:solidFill>
                <a:effectLst/>
                <a:uLnTx/>
                <a:uFillTx/>
                <a:latin typeface="system-ui"/>
                <a:ea typeface="+mn-ea"/>
                <a:cs typeface="+mn-cs"/>
              </a:rPr>
              <a:t>Text Chunks to Element Instances:</a:t>
            </a:r>
            <a:r>
              <a:rPr kumimoji="0" lang="en-US" sz="1800" b="0" i="0" u="none" strike="noStrike" kern="1200" cap="none" spc="0" normalizeH="0" baseline="0" noProof="0" dirty="0">
                <a:ln>
                  <a:noFill/>
                </a:ln>
                <a:solidFill>
                  <a:srgbClr val="000000"/>
                </a:solidFill>
                <a:effectLst/>
                <a:uLnTx/>
                <a:uFillTx/>
                <a:latin typeface="system-ui"/>
                <a:ea typeface="+mn-ea"/>
                <a:cs typeface="+mn-cs"/>
              </a:rPr>
              <a:t> Each text chunk is analyzed to identify and extract entities and relationships, resulting in a list of tuples that represent these elements.</a:t>
            </a:r>
          </a:p>
          <a:p>
            <a:pPr marL="0" marR="0" lvl="0" indent="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800" b="0" i="0" u="none" strike="noStrike" kern="1200" cap="none" spc="0" normalizeH="0" baseline="0" noProof="0" dirty="0">
              <a:ln>
                <a:noFill/>
              </a:ln>
              <a:solidFill>
                <a:srgbClr val="000000"/>
              </a:solidFill>
              <a:effectLst/>
              <a:uLnTx/>
              <a:uFillTx/>
              <a:latin typeface="system-ui"/>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800" b="1" i="0" u="none" strike="noStrike" kern="1200" cap="none" spc="0" normalizeH="0" baseline="0" noProof="0" dirty="0">
                <a:ln>
                  <a:noFill/>
                </a:ln>
                <a:solidFill>
                  <a:srgbClr val="000000"/>
                </a:solidFill>
                <a:effectLst/>
                <a:uLnTx/>
                <a:uFillTx/>
                <a:latin typeface="system-ui"/>
                <a:ea typeface="+mn-ea"/>
                <a:cs typeface="+mn-cs"/>
              </a:rPr>
              <a:t>Element Instances to Element Summaries:</a:t>
            </a:r>
            <a:r>
              <a:rPr kumimoji="0" lang="en-US" sz="1800" b="0" i="0" u="none" strike="noStrike" kern="1200" cap="none" spc="0" normalizeH="0" baseline="0" noProof="0" dirty="0">
                <a:ln>
                  <a:noFill/>
                </a:ln>
                <a:solidFill>
                  <a:srgbClr val="000000"/>
                </a:solidFill>
                <a:effectLst/>
                <a:uLnTx/>
                <a:uFillTx/>
                <a:latin typeface="system-ui"/>
                <a:ea typeface="+mn-ea"/>
                <a:cs typeface="+mn-cs"/>
              </a:rPr>
              <a:t> The extracted entities and relationships are summarized into descriptive text blocks for each element using the LLM.</a:t>
            </a:r>
          </a:p>
          <a:p>
            <a:pPr marL="0" marR="0" lvl="0" indent="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800" b="0" i="0" u="none" strike="noStrike" kern="1200" cap="none" spc="0" normalizeH="0" baseline="0" noProof="0" dirty="0">
              <a:ln>
                <a:noFill/>
              </a:ln>
              <a:solidFill>
                <a:srgbClr val="000000"/>
              </a:solidFill>
              <a:effectLst/>
              <a:uLnTx/>
              <a:uFillTx/>
              <a:latin typeface="system-ui"/>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800" b="1" i="0" u="none" strike="noStrike" kern="1200" cap="none" spc="0" normalizeH="0" baseline="0" noProof="0" dirty="0">
                <a:ln>
                  <a:noFill/>
                </a:ln>
                <a:solidFill>
                  <a:srgbClr val="000000"/>
                </a:solidFill>
                <a:effectLst/>
                <a:uLnTx/>
                <a:uFillTx/>
                <a:latin typeface="system-ui"/>
                <a:ea typeface="+mn-ea"/>
                <a:cs typeface="+mn-cs"/>
              </a:rPr>
              <a:t>Element Summaries to Graph Communities:</a:t>
            </a:r>
            <a:r>
              <a:rPr kumimoji="0" lang="en-US" sz="1800" b="0" i="0" u="none" strike="noStrike" kern="1200" cap="none" spc="0" normalizeH="0" baseline="0" noProof="0" dirty="0">
                <a:ln>
                  <a:noFill/>
                </a:ln>
                <a:solidFill>
                  <a:srgbClr val="000000"/>
                </a:solidFill>
                <a:effectLst/>
                <a:uLnTx/>
                <a:uFillTx/>
                <a:latin typeface="system-ui"/>
                <a:ea typeface="+mn-ea"/>
                <a:cs typeface="+mn-cs"/>
              </a:rPr>
              <a:t> These entities, relationships and summaries form a graph, which is subsequently partitioned into communities using algorithms using </a:t>
            </a:r>
            <a:r>
              <a:rPr kumimoji="0" lang="en-US" sz="1800" b="0" i="0" u="none" strike="noStrike" kern="1200" cap="none" spc="0" normalizeH="0" baseline="0" noProof="0" dirty="0" err="1">
                <a:ln>
                  <a:noFill/>
                </a:ln>
                <a:solidFill>
                  <a:srgbClr val="000000"/>
                </a:solidFill>
                <a:effectLst/>
                <a:uLnTx/>
                <a:uFillTx/>
                <a:latin typeface="system-ui"/>
                <a:ea typeface="+mn-ea"/>
                <a:cs typeface="+mn-cs"/>
              </a:rPr>
              <a:t>Heirarchical</a:t>
            </a:r>
            <a:r>
              <a:rPr kumimoji="0" lang="en-US" sz="1800" b="0" i="0" u="none" strike="noStrike" kern="1200" cap="none" spc="0" normalizeH="0" baseline="0" noProof="0" dirty="0">
                <a:ln>
                  <a:noFill/>
                </a:ln>
                <a:solidFill>
                  <a:srgbClr val="000000"/>
                </a:solidFill>
                <a:effectLst/>
                <a:uLnTx/>
                <a:uFillTx/>
                <a:latin typeface="system-ui"/>
                <a:ea typeface="+mn-ea"/>
                <a:cs typeface="+mn-cs"/>
              </a:rPr>
              <a:t> Leiden to establish a hierarchical structure.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ystem-ui"/>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800" b="1" i="0" u="none" strike="noStrike" kern="1200" cap="none" spc="0" normalizeH="0" baseline="0" noProof="0" dirty="0">
                <a:ln>
                  <a:noFill/>
                </a:ln>
                <a:solidFill>
                  <a:srgbClr val="000000"/>
                </a:solidFill>
                <a:effectLst/>
                <a:uLnTx/>
                <a:uFillTx/>
                <a:latin typeface="system-ui"/>
                <a:ea typeface="+mn-ea"/>
                <a:cs typeface="+mn-cs"/>
              </a:rPr>
              <a:t>Graph Communities to Community Summaries:</a:t>
            </a:r>
            <a:r>
              <a:rPr kumimoji="0" lang="en-US" sz="1800" b="0" i="0" u="none" strike="noStrike" kern="1200" cap="none" spc="0" normalizeH="0" baseline="0" noProof="0" dirty="0">
                <a:ln>
                  <a:noFill/>
                </a:ln>
                <a:solidFill>
                  <a:srgbClr val="000000"/>
                </a:solidFill>
                <a:effectLst/>
                <a:uLnTx/>
                <a:uFillTx/>
                <a:latin typeface="system-ui"/>
                <a:ea typeface="+mn-ea"/>
                <a:cs typeface="+mn-cs"/>
              </a:rPr>
              <a:t> The LLM generates summaries for each community, providing insights into the dataset’s overall topical structure and semantics.</a:t>
            </a:r>
          </a:p>
        </p:txBody>
      </p:sp>
    </p:spTree>
    <p:extLst>
      <p:ext uri="{BB962C8B-B14F-4D97-AF65-F5344CB8AC3E}">
        <p14:creationId xmlns:p14="http://schemas.microsoft.com/office/powerpoint/2010/main" val="862518748"/>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22234A-2AE4-6AB4-2052-048D0937DD0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E0F37CE-91FC-7154-7EB7-54EED1CA153D}"/>
              </a:ext>
            </a:extLst>
          </p:cNvPr>
          <p:cNvSpPr>
            <a:spLocks noGrp="1"/>
          </p:cNvSpPr>
          <p:nvPr>
            <p:ph type="title"/>
          </p:nvPr>
        </p:nvSpPr>
        <p:spPr>
          <a:xfrm>
            <a:off x="4961481" y="324679"/>
            <a:ext cx="11018520" cy="553998"/>
          </a:xfrm>
        </p:spPr>
        <p:txBody>
          <a:bodyPr/>
          <a:lstStyle/>
          <a:p>
            <a:r>
              <a:rPr lang="en-US" dirty="0"/>
              <a:t>DEMO</a:t>
            </a:r>
          </a:p>
        </p:txBody>
      </p:sp>
      <p:pic>
        <p:nvPicPr>
          <p:cNvPr id="4" name="Picture 3">
            <a:extLst>
              <a:ext uri="{FF2B5EF4-FFF2-40B4-BE49-F238E27FC236}">
                <a16:creationId xmlns:a16="http://schemas.microsoft.com/office/drawing/2014/main" id="{968C957A-EF70-6222-E348-1DD067D8015B}"/>
              </a:ext>
            </a:extLst>
          </p:cNvPr>
          <p:cNvPicPr>
            <a:picLocks noChangeAspect="1"/>
          </p:cNvPicPr>
          <p:nvPr/>
        </p:nvPicPr>
        <p:blipFill>
          <a:blip r:embed="rId2"/>
          <a:stretch>
            <a:fillRect/>
          </a:stretch>
        </p:blipFill>
        <p:spPr>
          <a:xfrm>
            <a:off x="2955234" y="1209260"/>
            <a:ext cx="5324061" cy="5324061"/>
          </a:xfrm>
          <a:prstGeom prst="rect">
            <a:avLst/>
          </a:prstGeom>
        </p:spPr>
      </p:pic>
    </p:spTree>
    <p:extLst>
      <p:ext uri="{BB962C8B-B14F-4D97-AF65-F5344CB8AC3E}">
        <p14:creationId xmlns:p14="http://schemas.microsoft.com/office/powerpoint/2010/main" val="532185011"/>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E1F7DE5-5792-6AA4-1DA8-FE9153ACE04F}"/>
              </a:ext>
            </a:extLst>
          </p:cNvPr>
          <p:cNvSpPr txBox="1"/>
          <p:nvPr/>
        </p:nvSpPr>
        <p:spPr>
          <a:xfrm>
            <a:off x="479729" y="138687"/>
            <a:ext cx="6811616"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w="3175">
                  <a:noFill/>
                </a:ln>
                <a:gradFill flip="none" rotWithShape="1">
                  <a:gsLst>
                    <a:gs pos="80000">
                      <a:srgbClr val="0078D4"/>
                    </a:gs>
                    <a:gs pos="0">
                      <a:srgbClr val="C03BC4"/>
                    </a:gs>
                  </a:gsLst>
                  <a:path path="circle">
                    <a:fillToRect l="100000" t="100000"/>
                  </a:path>
                  <a:tileRect r="-100000" b="-100000"/>
                </a:gradFill>
                <a:effectLst/>
                <a:uLnTx/>
                <a:uFillTx/>
                <a:latin typeface="Segoe UI Semibold" panose="020F0502020204030204" pitchFamily="34" charset="0"/>
                <a:ea typeface="+mn-ea"/>
                <a:cs typeface="Segoe UI" pitchFamily="34" charset="0"/>
              </a:rPr>
              <a:t>DEMO</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2050" name="Picture 2" descr="thumbnail image 1 of blog post titled &#10; &#10; &#10;  &#10; &#10; &#10; &#10;    &#10;  &#10;   &#10;    &#10;      &#10;       A better Phi Family is coming - multi-language support, better vision, intelligence MOEs&#10;       &#10;      &#10;     &#10;   &#10;  &#10; &#10;   &#10; &#10; &#10; &#10; &#10; &#10;">
            <a:extLst>
              <a:ext uri="{FF2B5EF4-FFF2-40B4-BE49-F238E27FC236}">
                <a16:creationId xmlns:a16="http://schemas.microsoft.com/office/drawing/2014/main" id="{C2D5C07B-4694-4A7F-EEA8-A0F3B52D74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9575" y="1258956"/>
            <a:ext cx="4912821" cy="473102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DDAB02AD-E1BC-C1CD-880D-C2AF9C9A70F6}"/>
              </a:ext>
            </a:extLst>
          </p:cNvPr>
          <p:cNvPicPr>
            <a:picLocks noChangeAspect="1"/>
          </p:cNvPicPr>
          <p:nvPr/>
        </p:nvPicPr>
        <p:blipFill>
          <a:blip r:embed="rId3"/>
          <a:stretch>
            <a:fillRect/>
          </a:stretch>
        </p:blipFill>
        <p:spPr>
          <a:xfrm>
            <a:off x="5493659" y="-13252"/>
            <a:ext cx="12857531" cy="6858000"/>
          </a:xfrm>
          <a:prstGeom prst="rect">
            <a:avLst/>
          </a:prstGeom>
        </p:spPr>
      </p:pic>
    </p:spTree>
    <p:extLst>
      <p:ext uri="{BB962C8B-B14F-4D97-AF65-F5344CB8AC3E}">
        <p14:creationId xmlns:p14="http://schemas.microsoft.com/office/powerpoint/2010/main" val="2943098173"/>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57E9AE-0A34-02E7-E8A7-97CE26CC829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690FC97-E8A3-7E4F-528B-4767A09D29B8}"/>
              </a:ext>
            </a:extLst>
          </p:cNvPr>
          <p:cNvSpPr>
            <a:spLocks noGrp="1"/>
          </p:cNvSpPr>
          <p:nvPr>
            <p:ph type="title"/>
          </p:nvPr>
        </p:nvSpPr>
        <p:spPr>
          <a:xfrm>
            <a:off x="586740" y="2828620"/>
            <a:ext cx="11018520" cy="738664"/>
          </a:xfrm>
        </p:spPr>
        <p:txBody>
          <a:bodyPr/>
          <a:lstStyle/>
          <a:p>
            <a:r>
              <a:rPr lang="en-US" sz="4800" dirty="0"/>
              <a:t>SLM ? Local ? </a:t>
            </a:r>
          </a:p>
        </p:txBody>
      </p:sp>
    </p:spTree>
    <p:extLst>
      <p:ext uri="{BB962C8B-B14F-4D97-AF65-F5344CB8AC3E}">
        <p14:creationId xmlns:p14="http://schemas.microsoft.com/office/powerpoint/2010/main" val="41833917"/>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4BCFBD-DE48-42EA-0BBC-8A0D1E70616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7F2EB32-791C-C606-4ED5-DF25F799BD61}"/>
              </a:ext>
            </a:extLst>
          </p:cNvPr>
          <p:cNvSpPr>
            <a:spLocks noGrp="1"/>
          </p:cNvSpPr>
          <p:nvPr>
            <p:ph type="title"/>
          </p:nvPr>
        </p:nvSpPr>
        <p:spPr>
          <a:xfrm>
            <a:off x="588263" y="2979738"/>
            <a:ext cx="4163125" cy="3289300"/>
          </a:xfrm>
        </p:spPr>
        <p:txBody>
          <a:bodyPr wrap="square" anchor="t">
            <a:normAutofit/>
          </a:bodyPr>
          <a:lstStyle/>
          <a:p>
            <a:r>
              <a:rPr lang="en-US" sz="4000" dirty="0"/>
              <a:t>Experience</a:t>
            </a:r>
          </a:p>
        </p:txBody>
      </p:sp>
      <p:pic>
        <p:nvPicPr>
          <p:cNvPr id="5" name="Picture 4">
            <a:extLst>
              <a:ext uri="{FF2B5EF4-FFF2-40B4-BE49-F238E27FC236}">
                <a16:creationId xmlns:a16="http://schemas.microsoft.com/office/drawing/2014/main" id="{BD361996-7AA6-916E-8907-1F6F65DE9163}"/>
              </a:ext>
            </a:extLst>
          </p:cNvPr>
          <p:cNvPicPr>
            <a:picLocks noChangeAspect="1"/>
          </p:cNvPicPr>
          <p:nvPr/>
        </p:nvPicPr>
        <p:blipFill>
          <a:blip r:embed="rId2"/>
          <a:stretch>
            <a:fillRect/>
          </a:stretch>
        </p:blipFill>
        <p:spPr>
          <a:xfrm>
            <a:off x="5334000" y="0"/>
            <a:ext cx="6858000" cy="6858000"/>
          </a:xfrm>
          <a:prstGeom prst="rect">
            <a:avLst/>
          </a:prstGeom>
          <a:noFill/>
        </p:spPr>
      </p:pic>
    </p:spTree>
    <p:extLst>
      <p:ext uri="{BB962C8B-B14F-4D97-AF65-F5344CB8AC3E}">
        <p14:creationId xmlns:p14="http://schemas.microsoft.com/office/powerpoint/2010/main" val="1100006209"/>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9A0C228F-243D-9B98-7113-0914EA62BCA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5" y="14288"/>
            <a:ext cx="12134850" cy="6829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5068845"/>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4DB34604-0BE9-46A9-1C76-DE708C3426C2}"/>
              </a:ext>
            </a:extLst>
          </p:cNvPr>
          <p:cNvSpPr txBox="1">
            <a:spLocks/>
          </p:cNvSpPr>
          <p:nvPr/>
        </p:nvSpPr>
        <p:spPr>
          <a:xfrm>
            <a:off x="-1895900" y="3324624"/>
            <a:ext cx="8728652" cy="615553"/>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50" normalizeH="0" baseline="0" noProof="0" dirty="0">
                <a:ln w="3175">
                  <a:noFill/>
                </a:ln>
                <a:solidFill>
                  <a:srgbClr val="FFFFFF"/>
                </a:solidFill>
                <a:effectLst/>
                <a:uLnTx/>
                <a:uFillTx/>
                <a:latin typeface="Microsoft YaHei UI" panose="020B0503020204020204" pitchFamily="34" charset="-122"/>
                <a:ea typeface="Microsoft YaHei UI" panose="020B0503020204020204" pitchFamily="34" charset="-122"/>
                <a:cs typeface="Segoe UI" pitchFamily="34" charset="0"/>
              </a:rPr>
              <a:t>GitHub</a:t>
            </a:r>
            <a:r>
              <a:rPr kumimoji="0" lang="zh-CN" altLang="en-US" sz="4000" b="1" i="0" u="none" strike="noStrike" kern="1200" cap="none" spc="-50" normalizeH="0" baseline="0" noProof="0" dirty="0">
                <a:ln w="3175">
                  <a:noFill/>
                </a:ln>
                <a:solidFill>
                  <a:srgbClr val="FFFFFF"/>
                </a:solidFill>
                <a:effectLst/>
                <a:uLnTx/>
                <a:uFillTx/>
                <a:latin typeface="Microsoft YaHei UI" panose="020B0503020204020204" pitchFamily="34" charset="-122"/>
                <a:ea typeface="Microsoft YaHei UI" panose="020B0503020204020204" pitchFamily="34" charset="-122"/>
                <a:cs typeface="Segoe UI" pitchFamily="34" charset="0"/>
              </a:rPr>
              <a:t> </a:t>
            </a:r>
            <a:r>
              <a:rPr kumimoji="0" lang="en-US" altLang="zh-CN" sz="4000" b="1" i="0" u="none" strike="noStrike" kern="1200" cap="none" spc="-50" normalizeH="0" baseline="0" noProof="0" dirty="0">
                <a:ln w="3175">
                  <a:noFill/>
                </a:ln>
                <a:solidFill>
                  <a:srgbClr val="FFFFFF"/>
                </a:solidFill>
                <a:effectLst/>
                <a:uLnTx/>
                <a:uFillTx/>
                <a:latin typeface="Microsoft YaHei UI" panose="020B0503020204020204" pitchFamily="34" charset="-122"/>
                <a:ea typeface="Microsoft YaHei UI" panose="020B0503020204020204" pitchFamily="34" charset="-122"/>
                <a:cs typeface="Segoe UI" pitchFamily="34" charset="0"/>
              </a:rPr>
              <a:t>Models</a:t>
            </a:r>
            <a:endParaRPr kumimoji="0" lang="en-US" sz="4000" b="1" i="0" u="none" strike="noStrike" kern="1200" cap="none" spc="-50" normalizeH="0" baseline="0" noProof="0" dirty="0">
              <a:ln w="3175">
                <a:noFill/>
              </a:ln>
              <a:solidFill>
                <a:srgbClr val="FFFFFF"/>
              </a:solidFill>
              <a:effectLst/>
              <a:uLnTx/>
              <a:uFillTx/>
              <a:latin typeface="Microsoft YaHei UI" panose="020B0503020204020204" pitchFamily="34" charset="-122"/>
              <a:ea typeface="Microsoft YaHei UI" panose="020B0503020204020204" pitchFamily="34" charset="-122"/>
              <a:cs typeface="Segoe UI" pitchFamily="34" charset="0"/>
            </a:endParaRPr>
          </a:p>
        </p:txBody>
      </p:sp>
      <p:pic>
        <p:nvPicPr>
          <p:cNvPr id="3" name="Picture 2">
            <a:extLst>
              <a:ext uri="{FF2B5EF4-FFF2-40B4-BE49-F238E27FC236}">
                <a16:creationId xmlns:a16="http://schemas.microsoft.com/office/drawing/2014/main" id="{BD9C654B-D2D6-20A6-C9BB-A71565437FA7}"/>
              </a:ext>
            </a:extLst>
          </p:cNvPr>
          <p:cNvPicPr>
            <a:picLocks noChangeAspect="1"/>
          </p:cNvPicPr>
          <p:nvPr/>
        </p:nvPicPr>
        <p:blipFill>
          <a:blip r:embed="rId2"/>
          <a:stretch>
            <a:fillRect/>
          </a:stretch>
        </p:blipFill>
        <p:spPr>
          <a:xfrm>
            <a:off x="5595730" y="569843"/>
            <a:ext cx="5930348" cy="5930348"/>
          </a:xfrm>
          <a:prstGeom prst="rect">
            <a:avLst/>
          </a:prstGeom>
        </p:spPr>
      </p:pic>
    </p:spTree>
    <p:extLst>
      <p:ext uri="{BB962C8B-B14F-4D97-AF65-F5344CB8AC3E}">
        <p14:creationId xmlns:p14="http://schemas.microsoft.com/office/powerpoint/2010/main" val="2747530056"/>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C2BD34-3169-FF7A-6CFE-4607A59F2F51}"/>
              </a:ext>
            </a:extLst>
          </p:cNvPr>
          <p:cNvSpPr>
            <a:spLocks noGrp="1"/>
          </p:cNvSpPr>
          <p:nvPr>
            <p:ph type="title"/>
          </p:nvPr>
        </p:nvSpPr>
        <p:spPr>
          <a:xfrm>
            <a:off x="588264" y="2552366"/>
            <a:ext cx="2661373" cy="1753269"/>
          </a:xfrm>
        </p:spPr>
        <p:txBody>
          <a:bodyPr/>
          <a:lstStyle/>
          <a:p>
            <a:r>
              <a:rPr lang="en-US"/>
              <a:t>Azure Model </a:t>
            </a:r>
            <a:r>
              <a:rPr lang="en-US" b="1" spc="0">
                <a:gradFill flip="none" rotWithShape="1">
                  <a:gsLst>
                    <a:gs pos="80000">
                      <a:srgbClr val="0078D4"/>
                    </a:gs>
                    <a:gs pos="0">
                      <a:srgbClr val="C03BC4"/>
                    </a:gs>
                  </a:gsLst>
                  <a:path path="circle">
                    <a:fillToRect l="100000" t="100000"/>
                  </a:path>
                  <a:tileRect r="-100000" b="-100000"/>
                </a:gradFill>
                <a:latin typeface="Segoe UI Semibold" panose="020F0502020204030204" pitchFamily="34" charset="0"/>
              </a:rPr>
              <a:t>Card </a:t>
            </a:r>
            <a:r>
              <a:rPr lang="en-US"/>
              <a:t>and </a:t>
            </a:r>
            <a:r>
              <a:rPr lang="en-US" b="1" spc="0">
                <a:gradFill flip="none" rotWithShape="1">
                  <a:gsLst>
                    <a:gs pos="80000">
                      <a:srgbClr val="0078D4"/>
                    </a:gs>
                    <a:gs pos="0">
                      <a:srgbClr val="C03BC4"/>
                    </a:gs>
                  </a:gsLst>
                  <a:path path="circle">
                    <a:fillToRect l="100000" t="100000"/>
                  </a:path>
                  <a:tileRect r="-100000" b="-100000"/>
                </a:gradFill>
                <a:latin typeface="Segoe UI Semibold" panose="020F0502020204030204" pitchFamily="34" charset="0"/>
              </a:rPr>
              <a:t>Playground</a:t>
            </a:r>
          </a:p>
        </p:txBody>
      </p:sp>
      <p:pic>
        <p:nvPicPr>
          <p:cNvPr id="4" name="Picture 3" descr="Screenshot of Azure AI Studio model catalog">
            <a:extLst>
              <a:ext uri="{FF2B5EF4-FFF2-40B4-BE49-F238E27FC236}">
                <a16:creationId xmlns:a16="http://schemas.microsoft.com/office/drawing/2014/main" id="{0D99BF0F-C8AF-8F6E-F3DA-08AC73C93349}"/>
              </a:ext>
            </a:extLst>
          </p:cNvPr>
          <p:cNvPicPr>
            <a:picLocks noChangeAspect="1"/>
          </p:cNvPicPr>
          <p:nvPr/>
        </p:nvPicPr>
        <p:blipFill>
          <a:blip r:embed="rId3"/>
          <a:stretch>
            <a:fillRect/>
          </a:stretch>
        </p:blipFill>
        <p:spPr>
          <a:xfrm>
            <a:off x="3714202" y="1357359"/>
            <a:ext cx="8183599" cy="4143282"/>
          </a:xfrm>
          <a:prstGeom prst="roundRect">
            <a:avLst>
              <a:gd name="adj" fmla="val 4458"/>
            </a:avLst>
          </a:prstGeom>
          <a:ln w="12700" cap="rnd">
            <a:solidFill>
              <a:srgbClr val="D9D9D6"/>
            </a:solidFill>
            <a:headEnd type="none" w="lg" len="sm"/>
            <a:tailEnd type="none" w="lg" len="sm"/>
          </a:ln>
          <a:effectLst/>
        </p:spPr>
      </p:pic>
    </p:spTree>
    <p:extLst>
      <p:ext uri="{BB962C8B-B14F-4D97-AF65-F5344CB8AC3E}">
        <p14:creationId xmlns:p14="http://schemas.microsoft.com/office/powerpoint/2010/main" val="10523517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42" presetClass="path" presetSubtype="0" decel="100000" fill="hold" nodeType="withEffect">
                                  <p:stCondLst>
                                    <p:cond delay="0"/>
                                  </p:stCondLst>
                                  <p:childTnLst>
                                    <p:animMotion origin="layout" path="M -8.33333E-7 -2.96296E-6 L -8.33333E-7 0.03542 " pathEditMode="relative" rAng="0" ptsTypes="AA">
                                      <p:cBhvr>
                                        <p:cTn id="9" dur="700" spd="-100000" fill="hold"/>
                                        <p:tgtEl>
                                          <p:spTgt spid="4"/>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73A428-719C-CF08-18F6-C589C61C527D}"/>
              </a:ext>
            </a:extLst>
          </p:cNvPr>
          <p:cNvSpPr>
            <a:spLocks noGrp="1"/>
          </p:cNvSpPr>
          <p:nvPr>
            <p:ph type="title"/>
          </p:nvPr>
        </p:nvSpPr>
        <p:spPr>
          <a:xfrm>
            <a:off x="588264" y="2686929"/>
            <a:ext cx="3477324" cy="1484142"/>
          </a:xfrm>
        </p:spPr>
        <p:txBody>
          <a:bodyPr/>
          <a:lstStyle/>
          <a:p>
            <a:r>
              <a:rPr lang="en-US"/>
              <a:t>GitHub Model </a:t>
            </a:r>
            <a:r>
              <a:rPr lang="en-US" b="1" spc="0">
                <a:gradFill flip="none" rotWithShape="1">
                  <a:gsLst>
                    <a:gs pos="80000">
                      <a:srgbClr val="0078D4"/>
                    </a:gs>
                    <a:gs pos="0">
                      <a:srgbClr val="C03BC4"/>
                    </a:gs>
                  </a:gsLst>
                  <a:path path="circle">
                    <a:fillToRect l="100000" t="100000"/>
                  </a:path>
                  <a:tileRect r="-100000" b="-100000"/>
                </a:gradFill>
                <a:latin typeface="Segoe UI Semibold" panose="020F0502020204030204" pitchFamily="34" charset="0"/>
              </a:rPr>
              <a:t>Card</a:t>
            </a:r>
            <a:r>
              <a:rPr lang="en-US"/>
              <a:t> and </a:t>
            </a:r>
            <a:r>
              <a:rPr lang="en-US" b="1" spc="0">
                <a:gradFill flip="none" rotWithShape="1">
                  <a:gsLst>
                    <a:gs pos="80000">
                      <a:srgbClr val="0078D4"/>
                    </a:gs>
                    <a:gs pos="0">
                      <a:srgbClr val="C03BC4"/>
                    </a:gs>
                  </a:gsLst>
                  <a:path path="circle">
                    <a:fillToRect l="100000" t="100000"/>
                  </a:path>
                  <a:tileRect r="-100000" b="-100000"/>
                </a:gradFill>
                <a:latin typeface="Segoe UI Semibold" panose="020F0502020204030204" pitchFamily="34" charset="0"/>
              </a:rPr>
              <a:t>Playground</a:t>
            </a:r>
          </a:p>
        </p:txBody>
      </p:sp>
      <p:pic>
        <p:nvPicPr>
          <p:cNvPr id="3" name="Picture 2" descr="Screenshot of GitHub model card and playground">
            <a:extLst>
              <a:ext uri="{FF2B5EF4-FFF2-40B4-BE49-F238E27FC236}">
                <a16:creationId xmlns:a16="http://schemas.microsoft.com/office/drawing/2014/main" id="{66DA5249-FAE9-6D38-1B09-B3666F518F13}"/>
              </a:ext>
            </a:extLst>
          </p:cNvPr>
          <p:cNvPicPr>
            <a:picLocks noChangeAspect="1"/>
          </p:cNvPicPr>
          <p:nvPr/>
        </p:nvPicPr>
        <p:blipFill>
          <a:blip r:embed="rId3"/>
          <a:stretch>
            <a:fillRect/>
          </a:stretch>
        </p:blipFill>
        <p:spPr>
          <a:xfrm>
            <a:off x="4917927" y="601297"/>
            <a:ext cx="6980386" cy="5655406"/>
          </a:xfrm>
          <a:prstGeom prst="roundRect">
            <a:avLst>
              <a:gd name="adj" fmla="val 4458"/>
            </a:avLst>
          </a:prstGeom>
          <a:ln w="12700" cap="rnd">
            <a:solidFill>
              <a:srgbClr val="D9D9D6"/>
            </a:solidFill>
            <a:headEnd type="none" w="lg" len="sm"/>
            <a:tailEnd type="none" w="lg" len="sm"/>
          </a:ln>
          <a:effectLst/>
        </p:spPr>
      </p:pic>
    </p:spTree>
    <p:extLst>
      <p:ext uri="{BB962C8B-B14F-4D97-AF65-F5344CB8AC3E}">
        <p14:creationId xmlns:p14="http://schemas.microsoft.com/office/powerpoint/2010/main" val="16395127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nodeType="withEffect">
                                  <p:stCondLst>
                                    <p:cond delay="0"/>
                                  </p:stCondLst>
                                  <p:childTnLst>
                                    <p:animMotion origin="layout" path="M -8.33333E-7 -2.96296E-6 L -8.33333E-7 0.03542 " pathEditMode="relative" rAng="0" ptsTypes="AA">
                                      <p:cBhvr>
                                        <p:cTn id="9" dur="700" spd="-100000" fill="hold"/>
                                        <p:tgtEl>
                                          <p:spTgt spid="3"/>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0713CFE-B90F-873A-3A90-CB3E3074AC3C}"/>
              </a:ext>
            </a:extLst>
          </p:cNvPr>
          <p:cNvSpPr>
            <a:spLocks noGrp="1"/>
          </p:cNvSpPr>
          <p:nvPr>
            <p:ph type="title"/>
          </p:nvPr>
        </p:nvSpPr>
        <p:spPr/>
        <p:txBody>
          <a:bodyPr/>
          <a:lstStyle/>
          <a:p>
            <a:pPr algn="ctr"/>
            <a:r>
              <a:rPr lang="en-US" b="1" spc="0" dirty="0">
                <a:gradFill flip="none" rotWithShape="1">
                  <a:gsLst>
                    <a:gs pos="80000">
                      <a:srgbClr val="0078D4"/>
                    </a:gs>
                    <a:gs pos="0">
                      <a:srgbClr val="C03BC4"/>
                    </a:gs>
                  </a:gsLst>
                  <a:path path="circle">
                    <a:fillToRect l="100000" t="100000"/>
                  </a:path>
                  <a:tileRect r="-100000" b="-100000"/>
                </a:gradFill>
                <a:latin typeface="Segoe UI Semibold" panose="020F0502020204030204" pitchFamily="34" charset="0"/>
              </a:rPr>
              <a:t>Comparing</a:t>
            </a:r>
            <a:r>
              <a:rPr lang="en-GB" dirty="0"/>
              <a:t> model and prompt outcomes</a:t>
            </a:r>
          </a:p>
        </p:txBody>
      </p:sp>
      <p:sp>
        <p:nvSpPr>
          <p:cNvPr id="8" name="Text Placeholder 7">
            <a:extLst>
              <a:ext uri="{FF2B5EF4-FFF2-40B4-BE49-F238E27FC236}">
                <a16:creationId xmlns:a16="http://schemas.microsoft.com/office/drawing/2014/main" id="{B3070EA3-9B77-A8C7-26F7-E7EE12EBED04}"/>
              </a:ext>
            </a:extLst>
          </p:cNvPr>
          <p:cNvSpPr>
            <a:spLocks noGrp="1"/>
          </p:cNvSpPr>
          <p:nvPr>
            <p:ph type="body" sz="quarter" idx="4294967295"/>
          </p:nvPr>
        </p:nvSpPr>
        <p:spPr>
          <a:xfrm>
            <a:off x="825798" y="1993844"/>
            <a:ext cx="1861132" cy="1053982"/>
          </a:xfrm>
        </p:spPr>
        <p:txBody>
          <a:bodyPr/>
          <a:lstStyle/>
          <a:p>
            <a:pPr marL="0" indent="0" algn="l">
              <a:buNone/>
            </a:pPr>
            <a:r>
              <a:rPr lang="en-US" sz="1800">
                <a:latin typeface="+mj-lt"/>
              </a:rPr>
              <a:t>GPT4 Prompt:</a:t>
            </a:r>
            <a:br>
              <a:rPr lang="en-US" sz="1800">
                <a:latin typeface="+mj-lt"/>
              </a:rPr>
            </a:br>
            <a:r>
              <a:rPr lang="en-US" sz="1600"/>
              <a:t>Generate a prompt for a hyper realistic portrait of a pirate</a:t>
            </a:r>
            <a:endParaRPr lang="en-US" sz="1800"/>
          </a:p>
        </p:txBody>
      </p:sp>
      <p:sp>
        <p:nvSpPr>
          <p:cNvPr id="4" name="Rectangle: Rounded Corners 5">
            <a:extLst>
              <a:ext uri="{FF2B5EF4-FFF2-40B4-BE49-F238E27FC236}">
                <a16:creationId xmlns:a16="http://schemas.microsoft.com/office/drawing/2014/main" id="{4235C072-CBE1-8E7D-118A-60898B0E2C20}"/>
              </a:ext>
              <a:ext uri="{C183D7F6-B498-43B3-948B-1728B52AA6E4}">
                <adec:decorative xmlns:adec="http://schemas.microsoft.com/office/drawing/2017/decorative" val="1"/>
              </a:ext>
            </a:extLst>
          </p:cNvPr>
          <p:cNvSpPr/>
          <p:nvPr/>
        </p:nvSpPr>
        <p:spPr bwMode="auto">
          <a:xfrm>
            <a:off x="588263" y="1590615"/>
            <a:ext cx="2731712" cy="1606835"/>
          </a:xfrm>
          <a:prstGeom prst="roundRect">
            <a:avLst>
              <a:gd name="adj" fmla="val 10456"/>
            </a:avLst>
          </a:prstGeom>
          <a:ln w="12700" cap="rnd">
            <a:solidFill>
              <a:srgbClr val="D9D9D6"/>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marL="0" marR="0" lvl="0" indent="0" algn="ctr" defTabSz="811670" rtl="0" eaLnBrk="1" fontAlgn="auto" latinLnBrk="0" hangingPunct="1">
              <a:lnSpc>
                <a:spcPct val="100000"/>
              </a:lnSpc>
              <a:spcBef>
                <a:spcPts val="174"/>
              </a:spcBef>
              <a:spcAft>
                <a:spcPts val="0"/>
              </a:spcAft>
              <a:buClrTx/>
              <a:buSzTx/>
              <a:buFontTx/>
              <a:buNone/>
              <a:tabLst/>
              <a:defRPr/>
            </a:pPr>
            <a:endParaRPr kumimoji="0" lang="en-US" sz="2400" b="0" i="0" u="none" strike="noStrike" kern="1200" cap="none" spc="0" normalizeH="0" baseline="0" noProof="0">
              <a:ln>
                <a:noFill/>
              </a:ln>
              <a:gradFill>
                <a:gsLst>
                  <a:gs pos="41958">
                    <a:srgbClr val="FFFFFF"/>
                  </a:gs>
                  <a:gs pos="63000">
                    <a:srgbClr val="FFFFFF"/>
                  </a:gs>
                </a:gsLst>
                <a:lin ang="0" scaled="0"/>
              </a:gradFill>
              <a:effectLst/>
              <a:uLnTx/>
              <a:uFillTx/>
              <a:latin typeface="Segoe UI" panose="020B0502040204020203" pitchFamily="34" charset="0"/>
              <a:ea typeface="+mn-ea"/>
              <a:cs typeface="+mn-cs"/>
            </a:endParaRPr>
          </a:p>
        </p:txBody>
      </p:sp>
      <p:grpSp>
        <p:nvGrpSpPr>
          <p:cNvPr id="30" name="Group 29">
            <a:extLst>
              <a:ext uri="{FF2B5EF4-FFF2-40B4-BE49-F238E27FC236}">
                <a16:creationId xmlns:a16="http://schemas.microsoft.com/office/drawing/2014/main" id="{1BC28C2A-EBE9-C23E-C678-24E61819F90B}"/>
              </a:ext>
              <a:ext uri="{C183D7F6-B498-43B3-948B-1728B52AA6E4}">
                <adec:decorative xmlns:adec="http://schemas.microsoft.com/office/drawing/2017/decorative" val="1"/>
              </a:ext>
            </a:extLst>
          </p:cNvPr>
          <p:cNvGrpSpPr/>
          <p:nvPr/>
        </p:nvGrpSpPr>
        <p:grpSpPr>
          <a:xfrm>
            <a:off x="825797" y="1342165"/>
            <a:ext cx="503635" cy="503635"/>
            <a:chOff x="825797" y="1342165"/>
            <a:chExt cx="503635" cy="503635"/>
          </a:xfrm>
        </p:grpSpPr>
        <p:sp>
          <p:nvSpPr>
            <p:cNvPr id="10" name="Oval 9">
              <a:extLst>
                <a:ext uri="{FF2B5EF4-FFF2-40B4-BE49-F238E27FC236}">
                  <a16:creationId xmlns:a16="http://schemas.microsoft.com/office/drawing/2014/main" id="{D96FF7F6-3EF0-14C2-E929-034B271C1C0C}"/>
                </a:ext>
                <a:ext uri="{C183D7F6-B498-43B3-948B-1728B52AA6E4}">
                  <adec:decorative xmlns:adec="http://schemas.microsoft.com/office/drawing/2017/decorative" val="1"/>
                </a:ext>
              </a:extLst>
            </p:cNvPr>
            <p:cNvSpPr/>
            <p:nvPr/>
          </p:nvSpPr>
          <p:spPr bwMode="auto">
            <a:xfrm>
              <a:off x="825797" y="1342165"/>
              <a:ext cx="503635" cy="503635"/>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Semibold"/>
                <a:ea typeface="+mn-ea"/>
                <a:cs typeface="+mn-cs"/>
              </a:endParaRPr>
            </a:p>
          </p:txBody>
        </p:sp>
        <p:pic>
          <p:nvPicPr>
            <p:cNvPr id="6" name="Graphic 5">
              <a:extLst>
                <a:ext uri="{FF2B5EF4-FFF2-40B4-BE49-F238E27FC236}">
                  <a16:creationId xmlns:a16="http://schemas.microsoft.com/office/drawing/2014/main" id="{7B34D70F-6A49-D89C-0F24-842C34234DE7}"/>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21295" y="1437663"/>
              <a:ext cx="312638" cy="312638"/>
            </a:xfrm>
            <a:prstGeom prst="rect">
              <a:avLst/>
            </a:prstGeom>
          </p:spPr>
        </p:pic>
      </p:grpSp>
      <p:grpSp>
        <p:nvGrpSpPr>
          <p:cNvPr id="5" name="Group 4" descr="hyper realistic portrait of a pirate, grizzled beard, weathered skin, eye patch, tricorn hat, gold earning, dramatic ocean backdrop, sunset, nikon D850, 85mm lens 1/1.8, intense contrast, vivid colours, shallow depth of field -v.5,-q2, --ar4:5&#10;">
            <a:extLst>
              <a:ext uri="{FF2B5EF4-FFF2-40B4-BE49-F238E27FC236}">
                <a16:creationId xmlns:a16="http://schemas.microsoft.com/office/drawing/2014/main" id="{201D6FA4-8167-381D-255C-E6F7F3A90DA6}"/>
              </a:ext>
            </a:extLst>
          </p:cNvPr>
          <p:cNvGrpSpPr/>
          <p:nvPr/>
        </p:nvGrpSpPr>
        <p:grpSpPr>
          <a:xfrm>
            <a:off x="3739425" y="1320300"/>
            <a:ext cx="7864311" cy="1877150"/>
            <a:chOff x="3739425" y="1320300"/>
            <a:chExt cx="7864311" cy="1877150"/>
          </a:xfrm>
        </p:grpSpPr>
        <p:sp>
          <p:nvSpPr>
            <p:cNvPr id="19" name="TextBox 18">
              <a:extLst>
                <a:ext uri="{FF2B5EF4-FFF2-40B4-BE49-F238E27FC236}">
                  <a16:creationId xmlns:a16="http://schemas.microsoft.com/office/drawing/2014/main" id="{367DE050-AA80-1570-69E7-284723F19A3B}"/>
                </a:ext>
              </a:extLst>
            </p:cNvPr>
            <p:cNvSpPr txBox="1"/>
            <p:nvPr/>
          </p:nvSpPr>
          <p:spPr>
            <a:xfrm>
              <a:off x="4074744" y="2024700"/>
              <a:ext cx="7228701" cy="738664"/>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a:ln>
                    <a:noFill/>
                  </a:ln>
                  <a:solidFill>
                    <a:srgbClr val="000000"/>
                  </a:solidFill>
                  <a:effectLst/>
                  <a:uLnTx/>
                  <a:uFillTx/>
                  <a:latin typeface="Segoe UI"/>
                  <a:ea typeface="+mn-ea"/>
                  <a:cs typeface="+mn-cs"/>
                </a:rPr>
                <a:t>hyper realistic portrait of a pirate, grizzled beard, weathered skin, eye patch, tricorn hat, gold earning, dramatic ocean backdrop, sunset, </a:t>
              </a:r>
              <a:r>
                <a:rPr kumimoji="0" lang="en-GB" sz="1600" b="0" i="0" u="none" strike="noStrike" kern="1200" cap="none" spc="0" normalizeH="0" baseline="0" noProof="0" err="1">
                  <a:ln>
                    <a:noFill/>
                  </a:ln>
                  <a:solidFill>
                    <a:srgbClr val="000000"/>
                  </a:solidFill>
                  <a:effectLst/>
                  <a:uLnTx/>
                  <a:uFillTx/>
                  <a:latin typeface="Segoe UI"/>
                  <a:ea typeface="+mn-ea"/>
                  <a:cs typeface="+mn-cs"/>
                </a:rPr>
                <a:t>nikon</a:t>
              </a:r>
              <a:r>
                <a:rPr kumimoji="0" lang="en-GB" sz="1600" b="0" i="0" u="none" strike="noStrike" kern="1200" cap="none" spc="0" normalizeH="0" baseline="0" noProof="0">
                  <a:ln>
                    <a:noFill/>
                  </a:ln>
                  <a:solidFill>
                    <a:srgbClr val="000000"/>
                  </a:solidFill>
                  <a:effectLst/>
                  <a:uLnTx/>
                  <a:uFillTx/>
                  <a:latin typeface="Segoe UI"/>
                  <a:ea typeface="+mn-ea"/>
                  <a:cs typeface="+mn-cs"/>
                </a:rPr>
                <a:t> D850, 85mm lens 1/1.8, intense contrast, vivid colours, shallow depth of field -v.5,-q2, --ar4:5</a:t>
              </a:r>
            </a:p>
          </p:txBody>
        </p:sp>
        <p:sp>
          <p:nvSpPr>
            <p:cNvPr id="12" name="Rectangle: Rounded Corners 5">
              <a:extLst>
                <a:ext uri="{FF2B5EF4-FFF2-40B4-BE49-F238E27FC236}">
                  <a16:creationId xmlns:a16="http://schemas.microsoft.com/office/drawing/2014/main" id="{C35C79DA-24F7-80D0-59F1-03C70558EA0E}"/>
                </a:ext>
                <a:ext uri="{C183D7F6-B498-43B3-948B-1728B52AA6E4}">
                  <adec:decorative xmlns:adec="http://schemas.microsoft.com/office/drawing/2017/decorative" val="1"/>
                </a:ext>
              </a:extLst>
            </p:cNvPr>
            <p:cNvSpPr/>
            <p:nvPr/>
          </p:nvSpPr>
          <p:spPr bwMode="auto">
            <a:xfrm>
              <a:off x="3739425" y="1590615"/>
              <a:ext cx="7864311" cy="1606835"/>
            </a:xfrm>
            <a:prstGeom prst="roundRect">
              <a:avLst>
                <a:gd name="adj" fmla="val 10456"/>
              </a:avLst>
            </a:prstGeom>
            <a:ln w="12700" cap="rnd">
              <a:solidFill>
                <a:srgbClr val="D9D9D6"/>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marL="0" marR="0" lvl="0" indent="0" algn="ctr" defTabSz="811670" rtl="0" eaLnBrk="1" fontAlgn="auto" latinLnBrk="0" hangingPunct="1">
                <a:lnSpc>
                  <a:spcPct val="100000"/>
                </a:lnSpc>
                <a:spcBef>
                  <a:spcPts val="174"/>
                </a:spcBef>
                <a:spcAft>
                  <a:spcPts val="0"/>
                </a:spcAft>
                <a:buClrTx/>
                <a:buSzTx/>
                <a:buFontTx/>
                <a:buNone/>
                <a:tabLst/>
                <a:defRPr/>
              </a:pPr>
              <a:endParaRPr kumimoji="0" lang="en-US" sz="2400" b="0" i="0" u="none" strike="noStrike" kern="1200" cap="none" spc="0" normalizeH="0" baseline="0" noProof="0">
                <a:ln>
                  <a:noFill/>
                </a:ln>
                <a:gradFill>
                  <a:gsLst>
                    <a:gs pos="41958">
                      <a:srgbClr val="FFFFFF"/>
                    </a:gs>
                    <a:gs pos="63000">
                      <a:srgbClr val="FFFFFF"/>
                    </a:gs>
                  </a:gsLst>
                  <a:lin ang="0" scaled="0"/>
                </a:gradFill>
                <a:effectLst/>
                <a:uLnTx/>
                <a:uFillTx/>
                <a:latin typeface="Segoe UI" panose="020B0502040204020203" pitchFamily="34" charset="0"/>
                <a:ea typeface="+mn-ea"/>
                <a:cs typeface="+mn-cs"/>
              </a:endParaRPr>
            </a:p>
          </p:txBody>
        </p:sp>
        <p:grpSp>
          <p:nvGrpSpPr>
            <p:cNvPr id="31" name="Group 30">
              <a:extLst>
                <a:ext uri="{FF2B5EF4-FFF2-40B4-BE49-F238E27FC236}">
                  <a16:creationId xmlns:a16="http://schemas.microsoft.com/office/drawing/2014/main" id="{6C636322-3D96-4F15-03F6-1203FB44CD7F}"/>
                </a:ext>
                <a:ext uri="{C183D7F6-B498-43B3-948B-1728B52AA6E4}">
                  <adec:decorative xmlns:adec="http://schemas.microsoft.com/office/drawing/2017/decorative" val="1"/>
                </a:ext>
              </a:extLst>
            </p:cNvPr>
            <p:cNvGrpSpPr/>
            <p:nvPr/>
          </p:nvGrpSpPr>
          <p:grpSpPr>
            <a:xfrm>
              <a:off x="4032050" y="1320300"/>
              <a:ext cx="503635" cy="503635"/>
              <a:chOff x="4032050" y="1320300"/>
              <a:chExt cx="503635" cy="503635"/>
            </a:xfrm>
          </p:grpSpPr>
          <p:sp>
            <p:nvSpPr>
              <p:cNvPr id="14" name="Oval 13">
                <a:extLst>
                  <a:ext uri="{FF2B5EF4-FFF2-40B4-BE49-F238E27FC236}">
                    <a16:creationId xmlns:a16="http://schemas.microsoft.com/office/drawing/2014/main" id="{1C6BCD6E-82F8-E15B-63C2-AAE25F40D990}"/>
                  </a:ext>
                  <a:ext uri="{C183D7F6-B498-43B3-948B-1728B52AA6E4}">
                    <adec:decorative xmlns:adec="http://schemas.microsoft.com/office/drawing/2017/decorative" val="1"/>
                  </a:ext>
                </a:extLst>
              </p:cNvPr>
              <p:cNvSpPr/>
              <p:nvPr/>
            </p:nvSpPr>
            <p:spPr bwMode="auto">
              <a:xfrm>
                <a:off x="4032050" y="1320300"/>
                <a:ext cx="503635" cy="503635"/>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Semibold"/>
                  <a:ea typeface="+mn-ea"/>
                  <a:cs typeface="+mn-cs"/>
                </a:endParaRPr>
              </a:p>
            </p:txBody>
          </p:sp>
          <p:pic>
            <p:nvPicPr>
              <p:cNvPr id="13" name="Graphic 12">
                <a:extLst>
                  <a:ext uri="{FF2B5EF4-FFF2-40B4-BE49-F238E27FC236}">
                    <a16:creationId xmlns:a16="http://schemas.microsoft.com/office/drawing/2014/main" id="{BC9FC2F3-82EA-FF9D-4307-F47470D5E325}"/>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140258" y="1428508"/>
                <a:ext cx="287219" cy="287219"/>
              </a:xfrm>
              <a:prstGeom prst="rect">
                <a:avLst/>
              </a:prstGeom>
            </p:spPr>
          </p:pic>
        </p:grpSp>
      </p:grpSp>
      <p:grpSp>
        <p:nvGrpSpPr>
          <p:cNvPr id="20" name="Group 19" descr="Concise prompt, not fine-tuned for conversation&#10;">
            <a:extLst>
              <a:ext uri="{FF2B5EF4-FFF2-40B4-BE49-F238E27FC236}">
                <a16:creationId xmlns:a16="http://schemas.microsoft.com/office/drawing/2014/main" id="{DEA46D7D-CB02-3439-3B86-6DD135AB95B7}"/>
              </a:ext>
            </a:extLst>
          </p:cNvPr>
          <p:cNvGrpSpPr/>
          <p:nvPr/>
        </p:nvGrpSpPr>
        <p:grpSpPr>
          <a:xfrm>
            <a:off x="825797" y="3319061"/>
            <a:ext cx="6309433" cy="346855"/>
            <a:chOff x="4564894" y="3319061"/>
            <a:chExt cx="6309433" cy="346855"/>
          </a:xfrm>
        </p:grpSpPr>
        <p:sp>
          <p:nvSpPr>
            <p:cNvPr id="2" name="TextBox 1">
              <a:extLst>
                <a:ext uri="{FF2B5EF4-FFF2-40B4-BE49-F238E27FC236}">
                  <a16:creationId xmlns:a16="http://schemas.microsoft.com/office/drawing/2014/main" id="{12B3D36B-5CC9-2A0C-5447-3B33D149D95E}"/>
                </a:ext>
              </a:extLst>
            </p:cNvPr>
            <p:cNvSpPr txBox="1"/>
            <p:nvPr/>
          </p:nvSpPr>
          <p:spPr>
            <a:xfrm>
              <a:off x="5022234" y="3338600"/>
              <a:ext cx="5852093" cy="307777"/>
            </a:xfrm>
            <a:prstGeom prst="rect">
              <a:avLst/>
            </a:prstGeom>
            <a:noFill/>
          </p:spPr>
          <p:txBody>
            <a:bodyPr wrap="square" lIns="0" tIns="0" rIns="0" bIns="0" rtlCol="0">
              <a:spAutoFit/>
            </a:bodyPr>
            <a:lstStyle/>
            <a:p>
              <a:pPr marL="0" marR="0" lvl="0" indent="0" algn="l" defTabSz="914400" rtl="0" eaLnBrk="1" fontAlgn="base" latinLnBrk="0" hangingPunct="1">
                <a:lnSpc>
                  <a:spcPct val="100000"/>
                </a:lnSpc>
                <a:spcBef>
                  <a:spcPct val="0"/>
                </a:spcBef>
                <a:spcAft>
                  <a:spcPts val="1200"/>
                </a:spcAft>
                <a:buClrTx/>
                <a:buSzTx/>
                <a:buFontTx/>
                <a:buNone/>
                <a:tabLst/>
                <a:defRPr/>
              </a:pPr>
              <a:r>
                <a:rPr kumimoji="0" lang="en-US" sz="2000" b="1" i="0" u="none" strike="noStrike" kern="1200" cap="none" spc="0" normalizeH="0" baseline="0" noProof="0">
                  <a:ln w="3175">
                    <a:noFill/>
                  </a:ln>
                  <a:gradFill flip="none" rotWithShape="1">
                    <a:gsLst>
                      <a:gs pos="80000">
                        <a:srgbClr val="C03BC4"/>
                      </a:gs>
                      <a:gs pos="0">
                        <a:srgbClr val="F4364C"/>
                      </a:gs>
                    </a:gsLst>
                    <a:path path="circle">
                      <a:fillToRect l="100000" t="100000"/>
                    </a:path>
                    <a:tileRect r="-100000" b="-100000"/>
                  </a:gradFill>
                  <a:effectLst/>
                  <a:uLnTx/>
                  <a:uFillTx/>
                  <a:latin typeface="Segoe UI Semibold" panose="020F0502020204030204" pitchFamily="34" charset="0"/>
                  <a:ea typeface="+mn-ea"/>
                  <a:cs typeface="Segoe UI" pitchFamily="34" charset="0"/>
                </a:rPr>
                <a:t>Concise prompt, not fine-tuned for conversation</a:t>
              </a:r>
            </a:p>
          </p:txBody>
        </p:sp>
        <p:sp>
          <p:nvSpPr>
            <p:cNvPr id="16" name="Graphic 14">
              <a:extLst>
                <a:ext uri="{FF2B5EF4-FFF2-40B4-BE49-F238E27FC236}">
                  <a16:creationId xmlns:a16="http://schemas.microsoft.com/office/drawing/2014/main" id="{F6C34411-D4CA-3347-E9F7-BE8C07007A2E}"/>
                </a:ext>
                <a:ext uri="{C183D7F6-B498-43B3-948B-1728B52AA6E4}">
                  <adec:decorative xmlns:adec="http://schemas.microsoft.com/office/drawing/2017/decorative" val="1"/>
                </a:ext>
              </a:extLst>
            </p:cNvPr>
            <p:cNvSpPr/>
            <p:nvPr/>
          </p:nvSpPr>
          <p:spPr>
            <a:xfrm>
              <a:off x="4564894" y="3319061"/>
              <a:ext cx="346855" cy="346855"/>
            </a:xfrm>
            <a:custGeom>
              <a:avLst/>
              <a:gdLst>
                <a:gd name="connsiteX0" fmla="*/ 209848 w 419695"/>
                <a:gd name="connsiteY0" fmla="*/ 0 h 419695"/>
                <a:gd name="connsiteX1" fmla="*/ 419696 w 419695"/>
                <a:gd name="connsiteY1" fmla="*/ 209848 h 419695"/>
                <a:gd name="connsiteX2" fmla="*/ 209848 w 419695"/>
                <a:gd name="connsiteY2" fmla="*/ 419696 h 419695"/>
                <a:gd name="connsiteX3" fmla="*/ 0 w 419695"/>
                <a:gd name="connsiteY3" fmla="*/ 209848 h 419695"/>
                <a:gd name="connsiteX4" fmla="*/ 209848 w 419695"/>
                <a:gd name="connsiteY4" fmla="*/ 0 h 419695"/>
                <a:gd name="connsiteX5" fmla="*/ 283924 w 419695"/>
                <a:gd name="connsiteY5" fmla="*/ 135772 h 419695"/>
                <a:gd name="connsiteX6" fmla="*/ 282162 w 419695"/>
                <a:gd name="connsiteY6" fmla="*/ 134240 h 419695"/>
                <a:gd name="connsiteX7" fmla="*/ 263653 w 419695"/>
                <a:gd name="connsiteY7" fmla="*/ 134093 h 419695"/>
                <a:gd name="connsiteX8" fmla="*/ 261680 w 419695"/>
                <a:gd name="connsiteY8" fmla="*/ 135772 h 419695"/>
                <a:gd name="connsiteX9" fmla="*/ 209848 w 419695"/>
                <a:gd name="connsiteY9" fmla="*/ 187583 h 419695"/>
                <a:gd name="connsiteX10" fmla="*/ 158015 w 419695"/>
                <a:gd name="connsiteY10" fmla="*/ 135751 h 419695"/>
                <a:gd name="connsiteX11" fmla="*/ 156253 w 419695"/>
                <a:gd name="connsiteY11" fmla="*/ 134240 h 419695"/>
                <a:gd name="connsiteX12" fmla="*/ 137744 w 419695"/>
                <a:gd name="connsiteY12" fmla="*/ 134093 h 419695"/>
                <a:gd name="connsiteX13" fmla="*/ 135772 w 419695"/>
                <a:gd name="connsiteY13" fmla="*/ 135772 h 419695"/>
                <a:gd name="connsiteX14" fmla="*/ 134240 w 419695"/>
                <a:gd name="connsiteY14" fmla="*/ 137534 h 419695"/>
                <a:gd name="connsiteX15" fmla="*/ 134093 w 419695"/>
                <a:gd name="connsiteY15" fmla="*/ 156043 h 419695"/>
                <a:gd name="connsiteX16" fmla="*/ 135772 w 419695"/>
                <a:gd name="connsiteY16" fmla="*/ 158015 h 419695"/>
                <a:gd name="connsiteX17" fmla="*/ 187583 w 419695"/>
                <a:gd name="connsiteY17" fmla="*/ 209848 h 419695"/>
                <a:gd name="connsiteX18" fmla="*/ 135751 w 419695"/>
                <a:gd name="connsiteY18" fmla="*/ 261680 h 419695"/>
                <a:gd name="connsiteX19" fmla="*/ 134240 w 419695"/>
                <a:gd name="connsiteY19" fmla="*/ 263443 h 419695"/>
                <a:gd name="connsiteX20" fmla="*/ 134093 w 419695"/>
                <a:gd name="connsiteY20" fmla="*/ 281952 h 419695"/>
                <a:gd name="connsiteX21" fmla="*/ 135772 w 419695"/>
                <a:gd name="connsiteY21" fmla="*/ 283924 h 419695"/>
                <a:gd name="connsiteX22" fmla="*/ 137534 w 419695"/>
                <a:gd name="connsiteY22" fmla="*/ 285456 h 419695"/>
                <a:gd name="connsiteX23" fmla="*/ 156043 w 419695"/>
                <a:gd name="connsiteY23" fmla="*/ 285603 h 419695"/>
                <a:gd name="connsiteX24" fmla="*/ 158015 w 419695"/>
                <a:gd name="connsiteY24" fmla="*/ 283924 h 419695"/>
                <a:gd name="connsiteX25" fmla="*/ 209848 w 419695"/>
                <a:gd name="connsiteY25" fmla="*/ 232113 h 419695"/>
                <a:gd name="connsiteX26" fmla="*/ 261680 w 419695"/>
                <a:gd name="connsiteY26" fmla="*/ 283945 h 419695"/>
                <a:gd name="connsiteX27" fmla="*/ 263443 w 419695"/>
                <a:gd name="connsiteY27" fmla="*/ 285456 h 419695"/>
                <a:gd name="connsiteX28" fmla="*/ 281952 w 419695"/>
                <a:gd name="connsiteY28" fmla="*/ 285603 h 419695"/>
                <a:gd name="connsiteX29" fmla="*/ 283924 w 419695"/>
                <a:gd name="connsiteY29" fmla="*/ 283924 h 419695"/>
                <a:gd name="connsiteX30" fmla="*/ 285456 w 419695"/>
                <a:gd name="connsiteY30" fmla="*/ 282162 h 419695"/>
                <a:gd name="connsiteX31" fmla="*/ 285603 w 419695"/>
                <a:gd name="connsiteY31" fmla="*/ 263653 h 419695"/>
                <a:gd name="connsiteX32" fmla="*/ 283924 w 419695"/>
                <a:gd name="connsiteY32" fmla="*/ 261680 h 419695"/>
                <a:gd name="connsiteX33" fmla="*/ 232113 w 419695"/>
                <a:gd name="connsiteY33" fmla="*/ 209848 h 419695"/>
                <a:gd name="connsiteX34" fmla="*/ 283945 w 419695"/>
                <a:gd name="connsiteY34" fmla="*/ 158015 h 419695"/>
                <a:gd name="connsiteX35" fmla="*/ 285456 w 419695"/>
                <a:gd name="connsiteY35" fmla="*/ 156253 h 419695"/>
                <a:gd name="connsiteX36" fmla="*/ 285603 w 419695"/>
                <a:gd name="connsiteY36" fmla="*/ 137744 h 419695"/>
                <a:gd name="connsiteX37" fmla="*/ 283924 w 419695"/>
                <a:gd name="connsiteY37" fmla="*/ 135772 h 419695"/>
                <a:gd name="connsiteX38" fmla="*/ 282162 w 419695"/>
                <a:gd name="connsiteY38" fmla="*/ 134240 h 419695"/>
                <a:gd name="connsiteX39" fmla="*/ 283924 w 419695"/>
                <a:gd name="connsiteY39" fmla="*/ 135772 h 419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419695" h="419695">
                  <a:moveTo>
                    <a:pt x="209848" y="0"/>
                  </a:moveTo>
                  <a:cubicBezTo>
                    <a:pt x="325747" y="0"/>
                    <a:pt x="419696" y="93949"/>
                    <a:pt x="419696" y="209848"/>
                  </a:cubicBezTo>
                  <a:cubicBezTo>
                    <a:pt x="419696" y="325747"/>
                    <a:pt x="325747" y="419696"/>
                    <a:pt x="209848" y="419696"/>
                  </a:cubicBezTo>
                  <a:cubicBezTo>
                    <a:pt x="93949" y="419696"/>
                    <a:pt x="0" y="325747"/>
                    <a:pt x="0" y="209848"/>
                  </a:cubicBezTo>
                  <a:cubicBezTo>
                    <a:pt x="0" y="93949"/>
                    <a:pt x="93949" y="0"/>
                    <a:pt x="209848" y="0"/>
                  </a:cubicBezTo>
                  <a:close/>
                  <a:moveTo>
                    <a:pt x="283924" y="135772"/>
                  </a:moveTo>
                  <a:lnTo>
                    <a:pt x="282162" y="134240"/>
                  </a:lnTo>
                  <a:cubicBezTo>
                    <a:pt x="276676" y="130185"/>
                    <a:pt x="269201" y="130125"/>
                    <a:pt x="263653" y="134093"/>
                  </a:cubicBezTo>
                  <a:lnTo>
                    <a:pt x="261680" y="135772"/>
                  </a:lnTo>
                  <a:lnTo>
                    <a:pt x="209848" y="187583"/>
                  </a:lnTo>
                  <a:lnTo>
                    <a:pt x="158015" y="135751"/>
                  </a:lnTo>
                  <a:lnTo>
                    <a:pt x="156253" y="134240"/>
                  </a:lnTo>
                  <a:cubicBezTo>
                    <a:pt x="150767" y="130185"/>
                    <a:pt x="143294" y="130125"/>
                    <a:pt x="137744" y="134093"/>
                  </a:cubicBezTo>
                  <a:lnTo>
                    <a:pt x="135772" y="135772"/>
                  </a:lnTo>
                  <a:lnTo>
                    <a:pt x="134240" y="137534"/>
                  </a:lnTo>
                  <a:cubicBezTo>
                    <a:pt x="130185" y="143020"/>
                    <a:pt x="130125" y="150493"/>
                    <a:pt x="134093" y="156043"/>
                  </a:cubicBezTo>
                  <a:lnTo>
                    <a:pt x="135772" y="158015"/>
                  </a:lnTo>
                  <a:lnTo>
                    <a:pt x="187583" y="209848"/>
                  </a:lnTo>
                  <a:lnTo>
                    <a:pt x="135751" y="261680"/>
                  </a:lnTo>
                  <a:lnTo>
                    <a:pt x="134240" y="263443"/>
                  </a:lnTo>
                  <a:cubicBezTo>
                    <a:pt x="130185" y="268929"/>
                    <a:pt x="130125" y="276403"/>
                    <a:pt x="134093" y="281952"/>
                  </a:cubicBezTo>
                  <a:lnTo>
                    <a:pt x="135772" y="283924"/>
                  </a:lnTo>
                  <a:lnTo>
                    <a:pt x="137534" y="285456"/>
                  </a:lnTo>
                  <a:cubicBezTo>
                    <a:pt x="143020" y="289510"/>
                    <a:pt x="150493" y="289571"/>
                    <a:pt x="156043" y="285603"/>
                  </a:cubicBezTo>
                  <a:lnTo>
                    <a:pt x="158015" y="283924"/>
                  </a:lnTo>
                  <a:lnTo>
                    <a:pt x="209848" y="232113"/>
                  </a:lnTo>
                  <a:lnTo>
                    <a:pt x="261680" y="283945"/>
                  </a:lnTo>
                  <a:lnTo>
                    <a:pt x="263443" y="285456"/>
                  </a:lnTo>
                  <a:cubicBezTo>
                    <a:pt x="268929" y="289510"/>
                    <a:pt x="276403" y="289571"/>
                    <a:pt x="281952" y="285603"/>
                  </a:cubicBezTo>
                  <a:lnTo>
                    <a:pt x="283924" y="283924"/>
                  </a:lnTo>
                  <a:lnTo>
                    <a:pt x="285456" y="282162"/>
                  </a:lnTo>
                  <a:cubicBezTo>
                    <a:pt x="289510" y="276676"/>
                    <a:pt x="289571" y="269201"/>
                    <a:pt x="285603" y="263653"/>
                  </a:cubicBezTo>
                  <a:lnTo>
                    <a:pt x="283924" y="261680"/>
                  </a:lnTo>
                  <a:lnTo>
                    <a:pt x="232113" y="209848"/>
                  </a:lnTo>
                  <a:lnTo>
                    <a:pt x="283945" y="158015"/>
                  </a:lnTo>
                  <a:lnTo>
                    <a:pt x="285456" y="156253"/>
                  </a:lnTo>
                  <a:cubicBezTo>
                    <a:pt x="289510" y="150767"/>
                    <a:pt x="289571" y="143294"/>
                    <a:pt x="285603" y="137744"/>
                  </a:cubicBezTo>
                  <a:lnTo>
                    <a:pt x="283924" y="135772"/>
                  </a:lnTo>
                  <a:lnTo>
                    <a:pt x="282162" y="134240"/>
                  </a:lnTo>
                  <a:lnTo>
                    <a:pt x="283924" y="135772"/>
                  </a:lnTo>
                  <a:close/>
                </a:path>
              </a:pathLst>
            </a:custGeom>
            <a:gradFill flip="none" rotWithShape="1">
              <a:gsLst>
                <a:gs pos="0">
                  <a:srgbClr val="FF5C39"/>
                </a:gs>
                <a:gs pos="80000">
                  <a:srgbClr val="C03BC4"/>
                </a:gs>
              </a:gsLst>
              <a:path path="circle">
                <a:fillToRect l="100000" t="100000"/>
              </a:path>
              <a:tileRect r="-100000" b="-100000"/>
            </a:gradFill>
            <a:ln w="63897" cap="flat">
              <a:noFill/>
              <a:prstDash val="solid"/>
              <a:miter/>
            </a:ln>
            <a:effectLst>
              <a:outerShdw blurRad="63500" dist="63500" dir="2400000" algn="tl" rotWithShape="0">
                <a:srgbClr val="454142">
                  <a:alpha val="20000"/>
                </a:srgbClr>
              </a:outerShdw>
            </a:effectLst>
          </p:spPr>
          <p:txBody>
            <a:bodyPr rot="0" spcFirstLastPara="0" vertOverflow="overflow" horzOverflow="overflow" vert="horz" wrap="square" lIns="0" tIns="0" rIns="0" bIns="1828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a:ln>
                  <a:noFill/>
                </a:ln>
                <a:gradFill>
                  <a:gsLst>
                    <a:gs pos="23776">
                      <a:srgbClr val="FFFFFF"/>
                    </a:gs>
                    <a:gs pos="42000">
                      <a:srgbClr val="FFFFFF"/>
                    </a:gs>
                  </a:gsLst>
                  <a:path path="circle">
                    <a:fillToRect l="100000" t="100000"/>
                  </a:path>
                </a:gradFill>
                <a:effectLst/>
                <a:uLnTx/>
                <a:uFillTx/>
                <a:latin typeface="Segoe UI Semibold" panose="020F0502020204030204" pitchFamily="34" charset="0"/>
                <a:ea typeface="+mn-ea"/>
                <a:cs typeface="+mn-cs"/>
              </a:endParaRPr>
            </a:p>
          </p:txBody>
        </p:sp>
      </p:grpSp>
      <p:grpSp>
        <p:nvGrpSpPr>
          <p:cNvPr id="9" name="Group 8" descr="GPT3.5 Prompt:Generate a prompt for a hyper realistic pirate of a pirate&#10;">
            <a:extLst>
              <a:ext uri="{FF2B5EF4-FFF2-40B4-BE49-F238E27FC236}">
                <a16:creationId xmlns:a16="http://schemas.microsoft.com/office/drawing/2014/main" id="{C161F030-5B29-1FBA-237D-589267E2071A}"/>
              </a:ext>
            </a:extLst>
          </p:cNvPr>
          <p:cNvGrpSpPr/>
          <p:nvPr/>
        </p:nvGrpSpPr>
        <p:grpSpPr>
          <a:xfrm>
            <a:off x="588264" y="3919107"/>
            <a:ext cx="2731712" cy="1961190"/>
            <a:chOff x="588264" y="3919107"/>
            <a:chExt cx="2731712" cy="1961190"/>
          </a:xfrm>
        </p:grpSpPr>
        <p:sp>
          <p:nvSpPr>
            <p:cNvPr id="17" name="Text Placeholder 7">
              <a:extLst>
                <a:ext uri="{FF2B5EF4-FFF2-40B4-BE49-F238E27FC236}">
                  <a16:creationId xmlns:a16="http://schemas.microsoft.com/office/drawing/2014/main" id="{CD9F1BD9-9FF1-8BB7-657D-AAEAB5AE97C8}"/>
                </a:ext>
              </a:extLst>
            </p:cNvPr>
            <p:cNvSpPr txBox="1">
              <a:spLocks/>
            </p:cNvSpPr>
            <p:nvPr/>
          </p:nvSpPr>
          <p:spPr>
            <a:xfrm>
              <a:off x="825799" y="4570786"/>
              <a:ext cx="1861132" cy="1053982"/>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GPT3.5 Prompt:</a:t>
              </a:r>
              <a:br>
                <a:rPr kumimoji="0" lang="en-US" sz="18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br>
              <a:r>
                <a:rPr kumimoji="0" lang="en-US" sz="16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Generate a prompt for a hyper realistic pirate of a pirate</a:t>
              </a:r>
              <a:endParaRPr kumimoji="0" lang="en-US" sz="1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sp>
          <p:nvSpPr>
            <p:cNvPr id="18" name="Rectangle: Rounded Corners 5">
              <a:extLst>
                <a:ext uri="{FF2B5EF4-FFF2-40B4-BE49-F238E27FC236}">
                  <a16:creationId xmlns:a16="http://schemas.microsoft.com/office/drawing/2014/main" id="{9C8EC88A-B901-CAF5-4792-0A93181DA457}"/>
                </a:ext>
                <a:ext uri="{C183D7F6-B498-43B3-948B-1728B52AA6E4}">
                  <adec:decorative xmlns:adec="http://schemas.microsoft.com/office/drawing/2017/decorative" val="1"/>
                </a:ext>
              </a:extLst>
            </p:cNvPr>
            <p:cNvSpPr/>
            <p:nvPr/>
          </p:nvSpPr>
          <p:spPr bwMode="auto">
            <a:xfrm>
              <a:off x="588264" y="4167557"/>
              <a:ext cx="2731712" cy="1712740"/>
            </a:xfrm>
            <a:prstGeom prst="roundRect">
              <a:avLst>
                <a:gd name="adj" fmla="val 10456"/>
              </a:avLst>
            </a:prstGeom>
            <a:ln w="12700" cap="rnd">
              <a:solidFill>
                <a:srgbClr val="D9D9D6"/>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marL="0" marR="0" lvl="0" indent="0" algn="ctr" defTabSz="811670" rtl="0" eaLnBrk="1" fontAlgn="auto" latinLnBrk="0" hangingPunct="1">
                <a:lnSpc>
                  <a:spcPct val="100000"/>
                </a:lnSpc>
                <a:spcBef>
                  <a:spcPts val="174"/>
                </a:spcBef>
                <a:spcAft>
                  <a:spcPts val="0"/>
                </a:spcAft>
                <a:buClrTx/>
                <a:buSzTx/>
                <a:buFontTx/>
                <a:buNone/>
                <a:tabLst/>
                <a:defRPr/>
              </a:pPr>
              <a:endParaRPr kumimoji="0" lang="en-US" sz="2400" b="0" i="0" u="none" strike="noStrike" kern="1200" cap="none" spc="0" normalizeH="0" baseline="0" noProof="0">
                <a:ln>
                  <a:noFill/>
                </a:ln>
                <a:gradFill>
                  <a:gsLst>
                    <a:gs pos="41958">
                      <a:srgbClr val="FFFFFF"/>
                    </a:gs>
                    <a:gs pos="63000">
                      <a:srgbClr val="FFFFFF"/>
                    </a:gs>
                  </a:gsLst>
                  <a:lin ang="0" scaled="0"/>
                </a:gradFill>
                <a:effectLst/>
                <a:uLnTx/>
                <a:uFillTx/>
                <a:latin typeface="Segoe UI" panose="020B0502040204020203" pitchFamily="34" charset="0"/>
                <a:ea typeface="+mn-ea"/>
                <a:cs typeface="+mn-cs"/>
              </a:endParaRPr>
            </a:p>
          </p:txBody>
        </p:sp>
        <p:grpSp>
          <p:nvGrpSpPr>
            <p:cNvPr id="33" name="Group 32">
              <a:extLst>
                <a:ext uri="{FF2B5EF4-FFF2-40B4-BE49-F238E27FC236}">
                  <a16:creationId xmlns:a16="http://schemas.microsoft.com/office/drawing/2014/main" id="{B1936B24-8745-0E8D-51A2-3308ECD094A8}"/>
                </a:ext>
                <a:ext uri="{C183D7F6-B498-43B3-948B-1728B52AA6E4}">
                  <adec:decorative xmlns:adec="http://schemas.microsoft.com/office/drawing/2017/decorative" val="1"/>
                </a:ext>
              </a:extLst>
            </p:cNvPr>
            <p:cNvGrpSpPr/>
            <p:nvPr/>
          </p:nvGrpSpPr>
          <p:grpSpPr>
            <a:xfrm>
              <a:off x="825798" y="3919107"/>
              <a:ext cx="503635" cy="503635"/>
              <a:chOff x="825798" y="3919107"/>
              <a:chExt cx="503635" cy="503635"/>
            </a:xfrm>
          </p:grpSpPr>
          <p:sp>
            <p:nvSpPr>
              <p:cNvPr id="22" name="Oval 21">
                <a:extLst>
                  <a:ext uri="{FF2B5EF4-FFF2-40B4-BE49-F238E27FC236}">
                    <a16:creationId xmlns:a16="http://schemas.microsoft.com/office/drawing/2014/main" id="{3323A767-CF23-5207-535A-71B692B42065}"/>
                  </a:ext>
                  <a:ext uri="{C183D7F6-B498-43B3-948B-1728B52AA6E4}">
                    <adec:decorative xmlns:adec="http://schemas.microsoft.com/office/drawing/2017/decorative" val="1"/>
                  </a:ext>
                </a:extLst>
              </p:cNvPr>
              <p:cNvSpPr/>
              <p:nvPr/>
            </p:nvSpPr>
            <p:spPr bwMode="auto">
              <a:xfrm>
                <a:off x="825798" y="3919107"/>
                <a:ext cx="503635" cy="503635"/>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Semibold"/>
                  <a:ea typeface="+mn-ea"/>
                  <a:cs typeface="+mn-cs"/>
                </a:endParaRPr>
              </a:p>
            </p:txBody>
          </p:sp>
          <p:pic>
            <p:nvPicPr>
              <p:cNvPr id="23" name="Graphic 22">
                <a:extLst>
                  <a:ext uri="{FF2B5EF4-FFF2-40B4-BE49-F238E27FC236}">
                    <a16:creationId xmlns:a16="http://schemas.microsoft.com/office/drawing/2014/main" id="{707DAA55-D9F5-6CE0-AF37-26476F1F4B4C}"/>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21296" y="4014605"/>
                <a:ext cx="312638" cy="312638"/>
              </a:xfrm>
              <a:prstGeom prst="rect">
                <a:avLst/>
              </a:prstGeom>
            </p:spPr>
          </p:pic>
        </p:grpSp>
      </p:grpSp>
      <p:grpSp>
        <p:nvGrpSpPr>
          <p:cNvPr id="11" name="Group 10" descr="A rugged pirate captain stands on the deck of his ship, looking out at a vast and stormy sea. He sports a flowing black beard and tattoos on both arms, with a single gold hoop earring in his left ear. His clothing is made up of mismatched layers of leather and wool, giving him both an imposing and weathered appearance. The sky behind him is tumultuous, with forked lighting flashing in the distance. This image is designed to be hyper-realistic, 8K resolution, ">
            <a:extLst>
              <a:ext uri="{FF2B5EF4-FFF2-40B4-BE49-F238E27FC236}">
                <a16:creationId xmlns:a16="http://schemas.microsoft.com/office/drawing/2014/main" id="{BC4B8B24-872A-5E0A-05E4-9E9F23EAC0AE}"/>
              </a:ext>
            </a:extLst>
          </p:cNvPr>
          <p:cNvGrpSpPr/>
          <p:nvPr/>
        </p:nvGrpSpPr>
        <p:grpSpPr>
          <a:xfrm>
            <a:off x="3739425" y="3897242"/>
            <a:ext cx="7864311" cy="1983055"/>
            <a:chOff x="3739425" y="3897242"/>
            <a:chExt cx="7864311" cy="1983055"/>
          </a:xfrm>
        </p:grpSpPr>
        <p:sp>
          <p:nvSpPr>
            <p:cNvPr id="24" name="TextBox 23">
              <a:extLst>
                <a:ext uri="{FF2B5EF4-FFF2-40B4-BE49-F238E27FC236}">
                  <a16:creationId xmlns:a16="http://schemas.microsoft.com/office/drawing/2014/main" id="{083568CF-D356-4255-914A-A5D8DD575F65}"/>
                </a:ext>
              </a:extLst>
            </p:cNvPr>
            <p:cNvSpPr txBox="1"/>
            <p:nvPr/>
          </p:nvSpPr>
          <p:spPr>
            <a:xfrm>
              <a:off x="4074744" y="4570786"/>
              <a:ext cx="7408690" cy="1077218"/>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srgbClr val="000000"/>
                  </a:solidFill>
                  <a:effectLst/>
                  <a:uLnTx/>
                  <a:uFillTx/>
                  <a:latin typeface="Segoe UI"/>
                  <a:ea typeface="+mn-ea"/>
                  <a:cs typeface="+mn-cs"/>
                </a:rPr>
                <a:t>A rugged pirate captain stands on the deck of his ship, looking out at a vast and stormy sea. He sports a flowing black beard and tattoos on both arms, with a single gold hoop earring in his left ear. His clothing is made up of mismatched layers of leather and wool, giving him both an imposing and weathered appearance. The sky behind him is tumultuous, with forked lighting flashing in the distance. This image is designed to be hyper-realistic, 8K resolution, </a:t>
              </a:r>
            </a:p>
          </p:txBody>
        </p:sp>
        <p:sp>
          <p:nvSpPr>
            <p:cNvPr id="25" name="Rectangle: Rounded Corners 5">
              <a:extLst>
                <a:ext uri="{FF2B5EF4-FFF2-40B4-BE49-F238E27FC236}">
                  <a16:creationId xmlns:a16="http://schemas.microsoft.com/office/drawing/2014/main" id="{C7A9CAFA-E58B-9836-D38A-618B6EAAE7B2}"/>
                </a:ext>
                <a:ext uri="{C183D7F6-B498-43B3-948B-1728B52AA6E4}">
                  <adec:decorative xmlns:adec="http://schemas.microsoft.com/office/drawing/2017/decorative" val="1"/>
                </a:ext>
              </a:extLst>
            </p:cNvPr>
            <p:cNvSpPr/>
            <p:nvPr/>
          </p:nvSpPr>
          <p:spPr bwMode="auto">
            <a:xfrm>
              <a:off x="3739425" y="4167557"/>
              <a:ext cx="7864311" cy="1712740"/>
            </a:xfrm>
            <a:prstGeom prst="roundRect">
              <a:avLst>
                <a:gd name="adj" fmla="val 10456"/>
              </a:avLst>
            </a:prstGeom>
            <a:ln w="12700" cap="rnd">
              <a:solidFill>
                <a:srgbClr val="D9D9D6"/>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marL="0" marR="0" lvl="0" indent="0" algn="ctr" defTabSz="811670" rtl="0" eaLnBrk="1" fontAlgn="auto" latinLnBrk="0" hangingPunct="1">
                <a:lnSpc>
                  <a:spcPct val="100000"/>
                </a:lnSpc>
                <a:spcBef>
                  <a:spcPts val="174"/>
                </a:spcBef>
                <a:spcAft>
                  <a:spcPts val="0"/>
                </a:spcAft>
                <a:buClrTx/>
                <a:buSzTx/>
                <a:buFontTx/>
                <a:buNone/>
                <a:tabLst/>
                <a:defRPr/>
              </a:pPr>
              <a:endParaRPr kumimoji="0" lang="en-US" sz="2400" b="0" i="0" u="none" strike="noStrike" kern="1200" cap="none" spc="0" normalizeH="0" baseline="0" noProof="0">
                <a:ln>
                  <a:noFill/>
                </a:ln>
                <a:gradFill>
                  <a:gsLst>
                    <a:gs pos="41958">
                      <a:srgbClr val="FFFFFF"/>
                    </a:gs>
                    <a:gs pos="63000">
                      <a:srgbClr val="FFFFFF"/>
                    </a:gs>
                  </a:gsLst>
                  <a:lin ang="0" scaled="0"/>
                </a:gradFill>
                <a:effectLst/>
                <a:uLnTx/>
                <a:uFillTx/>
                <a:latin typeface="Segoe UI" panose="020B0502040204020203" pitchFamily="34" charset="0"/>
                <a:ea typeface="+mn-ea"/>
                <a:cs typeface="+mn-cs"/>
              </a:endParaRPr>
            </a:p>
          </p:txBody>
        </p:sp>
        <p:grpSp>
          <p:nvGrpSpPr>
            <p:cNvPr id="32" name="Group 31">
              <a:extLst>
                <a:ext uri="{FF2B5EF4-FFF2-40B4-BE49-F238E27FC236}">
                  <a16:creationId xmlns:a16="http://schemas.microsoft.com/office/drawing/2014/main" id="{A765D372-3BCB-260F-AE9F-A8C3A58B2A21}"/>
                </a:ext>
                <a:ext uri="{C183D7F6-B498-43B3-948B-1728B52AA6E4}">
                  <adec:decorative xmlns:adec="http://schemas.microsoft.com/office/drawing/2017/decorative" val="1"/>
                </a:ext>
              </a:extLst>
            </p:cNvPr>
            <p:cNvGrpSpPr/>
            <p:nvPr/>
          </p:nvGrpSpPr>
          <p:grpSpPr>
            <a:xfrm>
              <a:off x="4032050" y="3897242"/>
              <a:ext cx="503635" cy="503635"/>
              <a:chOff x="4032050" y="3897242"/>
              <a:chExt cx="503635" cy="503635"/>
            </a:xfrm>
          </p:grpSpPr>
          <p:sp>
            <p:nvSpPr>
              <p:cNvPr id="26" name="Oval 25">
                <a:extLst>
                  <a:ext uri="{FF2B5EF4-FFF2-40B4-BE49-F238E27FC236}">
                    <a16:creationId xmlns:a16="http://schemas.microsoft.com/office/drawing/2014/main" id="{4286BF02-CC30-266A-FCC8-A9DF505DF12D}"/>
                  </a:ext>
                  <a:ext uri="{C183D7F6-B498-43B3-948B-1728B52AA6E4}">
                    <adec:decorative xmlns:adec="http://schemas.microsoft.com/office/drawing/2017/decorative" val="1"/>
                  </a:ext>
                </a:extLst>
              </p:cNvPr>
              <p:cNvSpPr/>
              <p:nvPr/>
            </p:nvSpPr>
            <p:spPr bwMode="auto">
              <a:xfrm>
                <a:off x="4032050" y="3897242"/>
                <a:ext cx="503635" cy="503635"/>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Semibold"/>
                  <a:ea typeface="+mn-ea"/>
                  <a:cs typeface="+mn-cs"/>
                </a:endParaRPr>
              </a:p>
            </p:txBody>
          </p:sp>
          <p:pic>
            <p:nvPicPr>
              <p:cNvPr id="27" name="Graphic 26">
                <a:extLst>
                  <a:ext uri="{FF2B5EF4-FFF2-40B4-BE49-F238E27FC236}">
                    <a16:creationId xmlns:a16="http://schemas.microsoft.com/office/drawing/2014/main" id="{6F336726-EC5F-5E8E-89D5-108F3B30ECEE}"/>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140258" y="4005450"/>
                <a:ext cx="287219" cy="287219"/>
              </a:xfrm>
              <a:prstGeom prst="rect">
                <a:avLst/>
              </a:prstGeom>
            </p:spPr>
          </p:pic>
        </p:grpSp>
      </p:grpSp>
      <p:grpSp>
        <p:nvGrpSpPr>
          <p:cNvPr id="21" name="Group 20" descr="Similar, but more verbose, Less complex LLM, Tuned for conversation&#10;">
            <a:extLst>
              <a:ext uri="{FF2B5EF4-FFF2-40B4-BE49-F238E27FC236}">
                <a16:creationId xmlns:a16="http://schemas.microsoft.com/office/drawing/2014/main" id="{C9C09D40-597B-BDB6-58F1-CF9416AB6CD7}"/>
              </a:ext>
            </a:extLst>
          </p:cNvPr>
          <p:cNvGrpSpPr/>
          <p:nvPr/>
        </p:nvGrpSpPr>
        <p:grpSpPr>
          <a:xfrm>
            <a:off x="825797" y="6016755"/>
            <a:ext cx="8530707" cy="329522"/>
            <a:chOff x="3339843" y="6016755"/>
            <a:chExt cx="8530707" cy="329522"/>
          </a:xfrm>
        </p:grpSpPr>
        <p:sp>
          <p:nvSpPr>
            <p:cNvPr id="3" name="TextBox 2">
              <a:extLst>
                <a:ext uri="{FF2B5EF4-FFF2-40B4-BE49-F238E27FC236}">
                  <a16:creationId xmlns:a16="http://schemas.microsoft.com/office/drawing/2014/main" id="{2DEC26A0-1F34-0E61-3462-34CF3FF15030}"/>
                </a:ext>
              </a:extLst>
            </p:cNvPr>
            <p:cNvSpPr txBox="1"/>
            <p:nvPr/>
          </p:nvSpPr>
          <p:spPr>
            <a:xfrm>
              <a:off x="3781628" y="6027628"/>
              <a:ext cx="8088922" cy="307777"/>
            </a:xfrm>
            <a:prstGeom prst="rect">
              <a:avLst/>
            </a:prstGeom>
            <a:noFill/>
          </p:spPr>
          <p:txBody>
            <a:bodyPr wrap="square" lIns="0" tIns="0" rIns="0" bIns="0" rtlCol="0">
              <a:spAutoFit/>
            </a:bodyPr>
            <a:lstStyle>
              <a:defPPr>
                <a:defRPr lang="en-US"/>
              </a:defPPr>
              <a:lvl1pPr algn="ctr" defTabSz="914400" fontAlgn="base">
                <a:spcBef>
                  <a:spcPct val="0"/>
                </a:spcBef>
                <a:spcAft>
                  <a:spcPts val="1200"/>
                </a:spcAft>
                <a:defRPr sz="2000" b="1">
                  <a:ln w="3175">
                    <a:noFill/>
                  </a:ln>
                  <a:gradFill flip="none" rotWithShape="1">
                    <a:gsLst>
                      <a:gs pos="80000">
                        <a:srgbClr val="C03BC4"/>
                      </a:gs>
                      <a:gs pos="0">
                        <a:srgbClr val="F4364C"/>
                      </a:gs>
                    </a:gsLst>
                    <a:path path="circle">
                      <a:fillToRect l="100000" t="100000"/>
                    </a:path>
                    <a:tileRect r="-100000" b="-100000"/>
                  </a:gradFill>
                  <a:latin typeface="Segoe UI Semibold" panose="020F0502020204030204" pitchFamily="34" charset="0"/>
                  <a:cs typeface="Segoe UI" pitchFamily="34" charset="0"/>
                </a:defRPr>
              </a:lvl1pPr>
            </a:lstStyle>
            <a:p>
              <a:pPr marL="0" marR="0" lvl="0" indent="0" algn="l" defTabSz="914400" rtl="0" eaLnBrk="1" fontAlgn="base" latinLnBrk="0" hangingPunct="1">
                <a:lnSpc>
                  <a:spcPct val="100000"/>
                </a:lnSpc>
                <a:spcBef>
                  <a:spcPct val="0"/>
                </a:spcBef>
                <a:spcAft>
                  <a:spcPts val="1200"/>
                </a:spcAft>
                <a:buClrTx/>
                <a:buSzTx/>
                <a:buFontTx/>
                <a:buNone/>
                <a:tabLst/>
                <a:defRPr/>
              </a:pPr>
              <a:r>
                <a:rPr kumimoji="0" lang="en-GB" sz="2000" b="1" i="0" u="none" strike="noStrike" kern="1200" cap="none" spc="0" normalizeH="0" baseline="0" noProof="0">
                  <a:ln w="3175">
                    <a:noFill/>
                  </a:ln>
                  <a:gradFill flip="none" rotWithShape="1">
                    <a:gsLst>
                      <a:gs pos="80000">
                        <a:srgbClr val="399A91"/>
                      </a:gs>
                      <a:gs pos="0">
                        <a:srgbClr val="0078D4"/>
                      </a:gs>
                    </a:gsLst>
                    <a:path path="circle">
                      <a:fillToRect l="100000" t="100000"/>
                    </a:path>
                    <a:tileRect r="-100000" b="-100000"/>
                  </a:gradFill>
                  <a:effectLst/>
                  <a:uLnTx/>
                  <a:uFillTx/>
                  <a:latin typeface="Segoe UI Semibold" panose="020F0502020204030204" pitchFamily="34" charset="0"/>
                  <a:ea typeface="+mn-ea"/>
                  <a:cs typeface="Segoe UI" pitchFamily="34" charset="0"/>
                </a:rPr>
                <a:t>Similar, but more verbose, Less complex LLM, Tuned for conversation</a:t>
              </a:r>
            </a:p>
          </p:txBody>
        </p:sp>
        <p:sp>
          <p:nvSpPr>
            <p:cNvPr id="29" name="Graphic 27">
              <a:extLst>
                <a:ext uri="{FF2B5EF4-FFF2-40B4-BE49-F238E27FC236}">
                  <a16:creationId xmlns:a16="http://schemas.microsoft.com/office/drawing/2014/main" id="{F86E6C9D-46B7-DEB8-F3AF-F2567243EA34}"/>
                </a:ext>
                <a:ext uri="{C183D7F6-B498-43B3-948B-1728B52AA6E4}">
                  <adec:decorative xmlns:adec="http://schemas.microsoft.com/office/drawing/2017/decorative" val="1"/>
                </a:ext>
              </a:extLst>
            </p:cNvPr>
            <p:cNvSpPr/>
            <p:nvPr/>
          </p:nvSpPr>
          <p:spPr>
            <a:xfrm>
              <a:off x="3339843" y="6016755"/>
              <a:ext cx="329522" cy="329522"/>
            </a:xfrm>
            <a:custGeom>
              <a:avLst/>
              <a:gdLst>
                <a:gd name="connsiteX0" fmla="*/ 164761 w 329522"/>
                <a:gd name="connsiteY0" fmla="*/ 0 h 329522"/>
                <a:gd name="connsiteX1" fmla="*/ 329523 w 329522"/>
                <a:gd name="connsiteY1" fmla="*/ 164761 h 329522"/>
                <a:gd name="connsiteX2" fmla="*/ 164761 w 329522"/>
                <a:gd name="connsiteY2" fmla="*/ 329523 h 329522"/>
                <a:gd name="connsiteX3" fmla="*/ 0 w 329522"/>
                <a:gd name="connsiteY3" fmla="*/ 164761 h 329522"/>
                <a:gd name="connsiteX4" fmla="*/ 164761 w 329522"/>
                <a:gd name="connsiteY4" fmla="*/ 0 h 329522"/>
                <a:gd name="connsiteX5" fmla="*/ 217814 w 329522"/>
                <a:gd name="connsiteY5" fmla="*/ 114839 h 329522"/>
                <a:gd name="connsiteX6" fmla="*/ 144166 w 329522"/>
                <a:gd name="connsiteY6" fmla="*/ 188487 h 329522"/>
                <a:gd name="connsiteX7" fmla="*/ 111708 w 329522"/>
                <a:gd name="connsiteY7" fmla="*/ 156029 h 329522"/>
                <a:gd name="connsiteX8" fmla="*/ 94243 w 329522"/>
                <a:gd name="connsiteY8" fmla="*/ 156645 h 329522"/>
                <a:gd name="connsiteX9" fmla="*/ 94243 w 329522"/>
                <a:gd name="connsiteY9" fmla="*/ 173494 h 329522"/>
                <a:gd name="connsiteX10" fmla="*/ 135434 w 329522"/>
                <a:gd name="connsiteY10" fmla="*/ 214684 h 329522"/>
                <a:gd name="connsiteX11" fmla="*/ 152898 w 329522"/>
                <a:gd name="connsiteY11" fmla="*/ 214684 h 329522"/>
                <a:gd name="connsiteX12" fmla="*/ 235279 w 329522"/>
                <a:gd name="connsiteY12" fmla="*/ 132303 h 329522"/>
                <a:gd name="connsiteX13" fmla="*/ 235895 w 329522"/>
                <a:gd name="connsiteY13" fmla="*/ 114839 h 329522"/>
                <a:gd name="connsiteX14" fmla="*/ 218431 w 329522"/>
                <a:gd name="connsiteY14" fmla="*/ 114222 h 329522"/>
                <a:gd name="connsiteX15" fmla="*/ 217814 w 329522"/>
                <a:gd name="connsiteY15" fmla="*/ 114839 h 329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29522" h="329522">
                  <a:moveTo>
                    <a:pt x="164761" y="0"/>
                  </a:moveTo>
                  <a:cubicBezTo>
                    <a:pt x="255759" y="0"/>
                    <a:pt x="329523" y="73764"/>
                    <a:pt x="329523" y="164761"/>
                  </a:cubicBezTo>
                  <a:cubicBezTo>
                    <a:pt x="329523" y="255759"/>
                    <a:pt x="255759" y="329523"/>
                    <a:pt x="164761" y="329523"/>
                  </a:cubicBezTo>
                  <a:cubicBezTo>
                    <a:pt x="73764" y="329523"/>
                    <a:pt x="0" y="255759"/>
                    <a:pt x="0" y="164761"/>
                  </a:cubicBezTo>
                  <a:cubicBezTo>
                    <a:pt x="0" y="73764"/>
                    <a:pt x="73764" y="0"/>
                    <a:pt x="164761" y="0"/>
                  </a:cubicBezTo>
                  <a:close/>
                  <a:moveTo>
                    <a:pt x="217814" y="114839"/>
                  </a:moveTo>
                  <a:lnTo>
                    <a:pt x="144166" y="188487"/>
                  </a:lnTo>
                  <a:lnTo>
                    <a:pt x="111708" y="156029"/>
                  </a:lnTo>
                  <a:cubicBezTo>
                    <a:pt x="106715" y="151376"/>
                    <a:pt x="98896" y="151653"/>
                    <a:pt x="94243" y="156645"/>
                  </a:cubicBezTo>
                  <a:cubicBezTo>
                    <a:pt x="89821" y="161390"/>
                    <a:pt x="89821" y="168748"/>
                    <a:pt x="94243" y="173494"/>
                  </a:cubicBezTo>
                  <a:lnTo>
                    <a:pt x="135434" y="214684"/>
                  </a:lnTo>
                  <a:cubicBezTo>
                    <a:pt x="140258" y="219503"/>
                    <a:pt x="148074" y="219503"/>
                    <a:pt x="152898" y="214684"/>
                  </a:cubicBezTo>
                  <a:lnTo>
                    <a:pt x="235279" y="132303"/>
                  </a:lnTo>
                  <a:cubicBezTo>
                    <a:pt x="240271" y="127651"/>
                    <a:pt x="240548" y="119832"/>
                    <a:pt x="235895" y="114839"/>
                  </a:cubicBezTo>
                  <a:cubicBezTo>
                    <a:pt x="231242" y="109846"/>
                    <a:pt x="223425" y="109570"/>
                    <a:pt x="218431" y="114222"/>
                  </a:cubicBezTo>
                  <a:cubicBezTo>
                    <a:pt x="218218" y="114420"/>
                    <a:pt x="218012" y="114626"/>
                    <a:pt x="217814" y="114839"/>
                  </a:cubicBezTo>
                  <a:close/>
                </a:path>
              </a:pathLst>
            </a:custGeom>
            <a:gradFill flip="none" rotWithShape="1">
              <a:gsLst>
                <a:gs pos="0">
                  <a:srgbClr val="0078D4"/>
                </a:gs>
                <a:gs pos="80000">
                  <a:srgbClr val="399A91"/>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FFFFFF"/>
                </a:solidFill>
                <a:effectLst/>
                <a:uLnTx/>
                <a:uFillTx/>
                <a:latin typeface="Segoe UI"/>
                <a:ea typeface="+mn-ea"/>
                <a:cs typeface="+mn-cs"/>
              </a:endParaRPr>
            </a:p>
          </p:txBody>
        </p:sp>
      </p:grpSp>
    </p:spTree>
    <p:extLst>
      <p:ext uri="{BB962C8B-B14F-4D97-AF65-F5344CB8AC3E}">
        <p14:creationId xmlns:p14="http://schemas.microsoft.com/office/powerpoint/2010/main" val="40341985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par>
                                <p:cTn id="8" presetID="42" presetClass="path" presetSubtype="0" decel="100000" fill="hold" nodeType="withEffect">
                                  <p:stCondLst>
                                    <p:cond delay="0"/>
                                  </p:stCondLst>
                                  <p:childTnLst>
                                    <p:animMotion origin="layout" path="M -8.33333E-7 3.33333E-6 L -8.33333E-7 0.03541 " pathEditMode="relative" rAng="0" ptsTypes="AA">
                                      <p:cBhvr>
                                        <p:cTn id="9" dur="700" spd="-100000" fill="hold"/>
                                        <p:tgtEl>
                                          <p:spTgt spid="30"/>
                                        </p:tgtEl>
                                        <p:attrNameLst>
                                          <p:attrName>ppt_x</p:attrName>
                                          <p:attrName>ppt_y</p:attrName>
                                        </p:attrNameLst>
                                      </p:cBhvr>
                                      <p:rCtr x="0" y="1759"/>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42" presetClass="path" presetSubtype="0" decel="100000" fill="hold" grpId="1" nodeType="withEffect">
                                  <p:stCondLst>
                                    <p:cond delay="0"/>
                                  </p:stCondLst>
                                  <p:childTnLst>
                                    <p:animMotion origin="layout" path="M -8.33333E-7 3.33333E-6 L -8.33333E-7 0.03541 " pathEditMode="relative" rAng="0" ptsTypes="AA">
                                      <p:cBhvr>
                                        <p:cTn id="14" dur="700" spd="-100000" fill="hold"/>
                                        <p:tgtEl>
                                          <p:spTgt spid="4"/>
                                        </p:tgtEl>
                                        <p:attrNameLst>
                                          <p:attrName>ppt_x</p:attrName>
                                          <p:attrName>ppt_y</p:attrName>
                                        </p:attrNameLst>
                                      </p:cBhvr>
                                      <p:rCtr x="0" y="1759"/>
                                    </p:animMotion>
                                  </p:childTnLst>
                                </p:cTn>
                              </p:par>
                              <p:par>
                                <p:cTn id="15" presetID="10"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par>
                                <p:cTn id="18" presetID="42" presetClass="path" presetSubtype="0" decel="100000" fill="hold" grpId="1" nodeType="withEffect">
                                  <p:stCondLst>
                                    <p:cond delay="0"/>
                                  </p:stCondLst>
                                  <p:childTnLst>
                                    <p:animMotion origin="layout" path="M -8.33333E-7 3.33333E-6 L -8.33333E-7 0.03541 " pathEditMode="relative" rAng="0" ptsTypes="AA">
                                      <p:cBhvr>
                                        <p:cTn id="19" dur="700" spd="-100000" fill="hold"/>
                                        <p:tgtEl>
                                          <p:spTgt spid="8"/>
                                        </p:tgtEl>
                                        <p:attrNameLst>
                                          <p:attrName>ppt_x</p:attrName>
                                          <p:attrName>ppt_y</p:attrName>
                                        </p:attrNameLst>
                                      </p:cBhvr>
                                      <p:rCtr x="0" y="1759"/>
                                    </p:animMotion>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500"/>
                                        <p:tgtEl>
                                          <p:spTgt spid="5"/>
                                        </p:tgtEl>
                                      </p:cBhvr>
                                    </p:animEffect>
                                  </p:childTnLst>
                                </p:cTn>
                              </p:par>
                              <p:par>
                                <p:cTn id="25" presetID="42" presetClass="path" presetSubtype="0" decel="100000" fill="hold" nodeType="withEffect">
                                  <p:stCondLst>
                                    <p:cond delay="0"/>
                                  </p:stCondLst>
                                  <p:childTnLst>
                                    <p:animMotion origin="layout" path="M -8.33333E-7 3.33333E-6 L -8.33333E-7 0.03541 " pathEditMode="relative" rAng="0" ptsTypes="AA">
                                      <p:cBhvr>
                                        <p:cTn id="26" dur="700" spd="-100000" fill="hold"/>
                                        <p:tgtEl>
                                          <p:spTgt spid="5"/>
                                        </p:tgtEl>
                                        <p:attrNameLst>
                                          <p:attrName>ppt_x</p:attrName>
                                          <p:attrName>ppt_y</p:attrName>
                                        </p:attrNameLst>
                                      </p:cBhvr>
                                      <p:rCtr x="0" y="1759"/>
                                    </p:animMotion>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fade">
                                      <p:cBhvr>
                                        <p:cTn id="31" dur="500"/>
                                        <p:tgtEl>
                                          <p:spTgt spid="20"/>
                                        </p:tgtEl>
                                      </p:cBhvr>
                                    </p:animEffect>
                                  </p:childTnLst>
                                </p:cTn>
                              </p:par>
                              <p:par>
                                <p:cTn id="32" presetID="42" presetClass="path" presetSubtype="0" decel="100000" fill="hold" nodeType="withEffect">
                                  <p:stCondLst>
                                    <p:cond delay="0"/>
                                  </p:stCondLst>
                                  <p:childTnLst>
                                    <p:animMotion origin="layout" path="M -2.29167E-6 7.40741E-7 L -2.29167E-6 0.03542 " pathEditMode="relative" rAng="0" ptsTypes="AA">
                                      <p:cBhvr>
                                        <p:cTn id="33" dur="700" spd="-100000" fill="hold"/>
                                        <p:tgtEl>
                                          <p:spTgt spid="20"/>
                                        </p:tgtEl>
                                        <p:attrNameLst>
                                          <p:attrName>ppt_x</p:attrName>
                                          <p:attrName>ppt_y</p:attrName>
                                        </p:attrNameLst>
                                      </p:cBhvr>
                                      <p:rCtr x="0" y="1759"/>
                                    </p:animMotion>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9"/>
                                        </p:tgtEl>
                                        <p:attrNameLst>
                                          <p:attrName>style.visibility</p:attrName>
                                        </p:attrNameLst>
                                      </p:cBhvr>
                                      <p:to>
                                        <p:strVal val="visible"/>
                                      </p:to>
                                    </p:set>
                                    <p:animEffect transition="in" filter="fade">
                                      <p:cBhvr>
                                        <p:cTn id="38" dur="500"/>
                                        <p:tgtEl>
                                          <p:spTgt spid="9"/>
                                        </p:tgtEl>
                                      </p:cBhvr>
                                    </p:animEffect>
                                  </p:childTnLst>
                                </p:cTn>
                              </p:par>
                              <p:par>
                                <p:cTn id="39" presetID="42" presetClass="path" presetSubtype="0" decel="100000" fill="hold" nodeType="withEffect">
                                  <p:stCondLst>
                                    <p:cond delay="0"/>
                                  </p:stCondLst>
                                  <p:childTnLst>
                                    <p:animMotion origin="layout" path="M -8.33333E-7 3.33333E-6 L -8.33333E-7 0.03541 " pathEditMode="relative" rAng="0" ptsTypes="AA">
                                      <p:cBhvr>
                                        <p:cTn id="40" dur="700" spd="-100000" fill="hold"/>
                                        <p:tgtEl>
                                          <p:spTgt spid="9"/>
                                        </p:tgtEl>
                                        <p:attrNameLst>
                                          <p:attrName>ppt_x</p:attrName>
                                          <p:attrName>ppt_y</p:attrName>
                                        </p:attrNameLst>
                                      </p:cBhvr>
                                      <p:rCtr x="0" y="1759"/>
                                    </p:animMotion>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11"/>
                                        </p:tgtEl>
                                        <p:attrNameLst>
                                          <p:attrName>style.visibility</p:attrName>
                                        </p:attrNameLst>
                                      </p:cBhvr>
                                      <p:to>
                                        <p:strVal val="visible"/>
                                      </p:to>
                                    </p:set>
                                    <p:animEffect transition="in" filter="fade">
                                      <p:cBhvr>
                                        <p:cTn id="45" dur="500"/>
                                        <p:tgtEl>
                                          <p:spTgt spid="11"/>
                                        </p:tgtEl>
                                      </p:cBhvr>
                                    </p:animEffect>
                                  </p:childTnLst>
                                </p:cTn>
                              </p:par>
                              <p:par>
                                <p:cTn id="46" presetID="42" presetClass="path" presetSubtype="0" decel="100000" fill="hold" nodeType="withEffect">
                                  <p:stCondLst>
                                    <p:cond delay="0"/>
                                  </p:stCondLst>
                                  <p:childTnLst>
                                    <p:animMotion origin="layout" path="M -8.33333E-7 3.33333E-6 L -8.33333E-7 0.03541 " pathEditMode="relative" rAng="0" ptsTypes="AA">
                                      <p:cBhvr>
                                        <p:cTn id="47" dur="700" spd="-100000" fill="hold"/>
                                        <p:tgtEl>
                                          <p:spTgt spid="11"/>
                                        </p:tgtEl>
                                        <p:attrNameLst>
                                          <p:attrName>ppt_x</p:attrName>
                                          <p:attrName>ppt_y</p:attrName>
                                        </p:attrNameLst>
                                      </p:cBhvr>
                                      <p:rCtr x="0" y="1759"/>
                                    </p:animMotion>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21"/>
                                        </p:tgtEl>
                                        <p:attrNameLst>
                                          <p:attrName>style.visibility</p:attrName>
                                        </p:attrNameLst>
                                      </p:cBhvr>
                                      <p:to>
                                        <p:strVal val="visible"/>
                                      </p:to>
                                    </p:set>
                                    <p:animEffect transition="in" filter="fade">
                                      <p:cBhvr>
                                        <p:cTn id="52" dur="500"/>
                                        <p:tgtEl>
                                          <p:spTgt spid="21"/>
                                        </p:tgtEl>
                                      </p:cBhvr>
                                    </p:animEffect>
                                  </p:childTnLst>
                                </p:cTn>
                              </p:par>
                              <p:par>
                                <p:cTn id="53" presetID="42" presetClass="path" presetSubtype="0" decel="100000" fill="hold" nodeType="withEffect">
                                  <p:stCondLst>
                                    <p:cond delay="0"/>
                                  </p:stCondLst>
                                  <p:childTnLst>
                                    <p:animMotion origin="layout" path="M 1.875E-6 1.11111E-6 L 1.875E-6 0.03542 " pathEditMode="relative" rAng="0" ptsTypes="AA">
                                      <p:cBhvr>
                                        <p:cTn id="54" dur="700" spd="-100000" fill="hold"/>
                                        <p:tgtEl>
                                          <p:spTgt spid="21"/>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P spid="4" grpId="0" animBg="1"/>
      <p:bldP spid="4" grpId="1" animBg="1"/>
    </p:bldLst>
  </p:timing>
</p:sld>
</file>

<file path=ppt/theme/theme1.xml><?xml version="1.0" encoding="utf-8"?>
<a:theme xmlns:a="http://schemas.openxmlformats.org/drawingml/2006/main" name="Azure 2023 Template">
  <a:themeElements>
    <a:clrScheme name="Custom 4">
      <a:dk1>
        <a:srgbClr val="000000"/>
      </a:dk1>
      <a:lt1>
        <a:srgbClr val="FFFFFF"/>
      </a:lt1>
      <a:dk2>
        <a:srgbClr val="0078D4"/>
      </a:dk2>
      <a:lt2>
        <a:srgbClr val="E8E6DF"/>
      </a:lt2>
      <a:accent1>
        <a:srgbClr val="0078D4"/>
      </a:accent1>
      <a:accent2>
        <a:srgbClr val="2A446F"/>
      </a:accent2>
      <a:accent3>
        <a:srgbClr val="49C5B1"/>
      </a:accent3>
      <a:accent4>
        <a:srgbClr val="8DE971"/>
      </a:accent4>
      <a:accent5>
        <a:srgbClr val="F4364F"/>
      </a:accent5>
      <a:accent6>
        <a:srgbClr val="C03BC4"/>
      </a:accent6>
      <a:hlink>
        <a:srgbClr val="091F2C"/>
      </a:hlink>
      <a:folHlink>
        <a:srgbClr val="091F2C"/>
      </a:folHlink>
    </a:clrScheme>
    <a:fontScheme name="Custom 4">
      <a:majorFont>
        <a:latin typeface="Segoe Sans Text Semibold"/>
        <a:ea typeface=""/>
        <a:cs typeface=""/>
      </a:majorFont>
      <a:minorFont>
        <a:latin typeface="Segoe Sans Tex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AzureTemplate_2023_v09" id="{84C66EF3-53A2-9A4F-A8C8-B123E5EB98BF}" vid="{4F8F454D-D741-BE40-A1B6-EA401B48B1B9}"/>
    </a:ext>
  </a:extLst>
</a:theme>
</file>

<file path=ppt/theme/theme2.xml><?xml version="1.0" encoding="utf-8"?>
<a:theme xmlns:a="http://schemas.openxmlformats.org/drawingml/2006/main" name="Test">
  <a:themeElements>
    <a:clrScheme name="MCAPS">
      <a:dk1>
        <a:srgbClr val="000000"/>
      </a:dk1>
      <a:lt1>
        <a:srgbClr val="FFFFFF"/>
      </a:lt1>
      <a:dk2>
        <a:srgbClr val="3B2E58"/>
      </a:dk2>
      <a:lt2>
        <a:srgbClr val="E6E6E6"/>
      </a:lt2>
      <a:accent1>
        <a:srgbClr val="8661C5"/>
      </a:accent1>
      <a:accent2>
        <a:srgbClr val="0A1F2B"/>
      </a:accent2>
      <a:accent3>
        <a:srgbClr val="0078D4"/>
      </a:accent3>
      <a:accent4>
        <a:srgbClr val="FFB900"/>
      </a:accent4>
      <a:accent5>
        <a:srgbClr val="F4364C"/>
      </a:accent5>
      <a:accent6>
        <a:srgbClr val="D59DFF"/>
      </a:accent6>
      <a:hlink>
        <a:srgbClr val="0078D4"/>
      </a:hlink>
      <a:folHlink>
        <a:srgbClr val="0078D4"/>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Test" id="{14D6B222-068A-4F98-B2D8-20284718B742}" vid="{D72A4739-C47D-4CE1-8FB6-CA1FBE049EE8}"/>
    </a:ext>
  </a:extLst>
</a:theme>
</file>

<file path=ppt/theme/theme3.xml><?xml version="1.0" encoding="utf-8"?>
<a:theme xmlns:a="http://schemas.openxmlformats.org/drawingml/2006/main" name="Microsoft AI Tour 16:9 Template Light">
  <a:themeElements>
    <a:clrScheme name="Custom 193">
      <a:dk1>
        <a:srgbClr val="000000"/>
      </a:dk1>
      <a:lt1>
        <a:srgbClr val="FFFFFF"/>
      </a:lt1>
      <a:dk2>
        <a:srgbClr val="2A446F"/>
      </a:dk2>
      <a:lt2>
        <a:srgbClr val="E8E6DF"/>
      </a:lt2>
      <a:accent1>
        <a:srgbClr val="8661C5"/>
      </a:accent1>
      <a:accent2>
        <a:srgbClr val="0078D4"/>
      </a:accent2>
      <a:accent3>
        <a:srgbClr val="8DE971"/>
      </a:accent3>
      <a:accent4>
        <a:srgbClr val="8C8279"/>
      </a:accent4>
      <a:accent5>
        <a:srgbClr val="463668"/>
      </a:accent5>
      <a:accent6>
        <a:srgbClr val="D7D2CB"/>
      </a:accent6>
      <a:hlink>
        <a:srgbClr val="8661C5"/>
      </a:hlink>
      <a:folHlink>
        <a:srgbClr val="8661C5"/>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Microsoft AI Tour_2024_16-9 Event-template.potx" id="{10A8AE99-8A8D-4608-9F84-61FDF4D5C73D}" vid="{B4F0B07B-3A4D-4C62-94BD-A9EACF6FFAE2}"/>
    </a:ext>
  </a:extLst>
</a:theme>
</file>

<file path=ppt/theme/theme4.xml><?xml version="1.0" encoding="utf-8"?>
<a:theme xmlns:a="http://schemas.openxmlformats.org/drawingml/2006/main" name="Industry Leader Summit">
  <a:themeElements>
    <a:clrScheme name="Theme Colors Dark">
      <a:dk1>
        <a:srgbClr val="091F2C"/>
      </a:dk1>
      <a:lt1>
        <a:srgbClr val="FFFFFF"/>
      </a:lt1>
      <a:dk2>
        <a:srgbClr val="463668"/>
      </a:dk2>
      <a:lt2>
        <a:srgbClr val="E8E6DF"/>
      </a:lt2>
      <a:accent1>
        <a:srgbClr val="C5B4E3"/>
      </a:accent1>
      <a:accent2>
        <a:srgbClr val="8661C5"/>
      </a:accent2>
      <a:accent3>
        <a:srgbClr val="0078D4"/>
      </a:accent3>
      <a:accent4>
        <a:srgbClr val="D7D2CB"/>
      </a:accent4>
      <a:accent5>
        <a:srgbClr val="D59ED7"/>
      </a:accent5>
      <a:accent6>
        <a:srgbClr val="D2D2D2"/>
      </a:accent6>
      <a:hlink>
        <a:srgbClr val="D59ED7"/>
      </a:hlink>
      <a:folHlink>
        <a:srgbClr val="D59ED7"/>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Industry Leader Summit" id="{F72972EE-8539-4F6B-95B3-B9EDE7F62884}" vid="{9C08EBE9-3C5D-4CC2-9DC2-4A0FCE8BE873}"/>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Metadata/LabelInfo.xml><?xml version="1.0" encoding="utf-8"?>
<clbl:labelList xmlns:clbl="http://schemas.microsoft.com/office/2020/mipLabelMetadata">
  <clbl:label id="{87867195-f2b8-4ac2-b0b6-6bb73cb33af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Microsoft-Azure-PowerPoint-Template</Template>
  <TotalTime>0</TotalTime>
  <Words>1832</Words>
  <Application>Microsoft Office PowerPoint</Application>
  <PresentationFormat>Widescreen</PresentationFormat>
  <Paragraphs>242</Paragraphs>
  <Slides>52</Slides>
  <Notes>12</Notes>
  <HiddenSlides>1</HiddenSlides>
  <MMClips>0</MMClips>
  <ScaleCrop>false</ScaleCrop>
  <HeadingPairs>
    <vt:vector size="6" baseType="variant">
      <vt:variant>
        <vt:lpstr>Fonts Used</vt:lpstr>
      </vt:variant>
      <vt:variant>
        <vt:i4>16</vt:i4>
      </vt:variant>
      <vt:variant>
        <vt:lpstr>Theme</vt:lpstr>
      </vt:variant>
      <vt:variant>
        <vt:i4>4</vt:i4>
      </vt:variant>
      <vt:variant>
        <vt:lpstr>Slide Titles</vt:lpstr>
      </vt:variant>
      <vt:variant>
        <vt:i4>52</vt:i4>
      </vt:variant>
    </vt:vector>
  </HeadingPairs>
  <TitlesOfParts>
    <vt:vector size="72" baseType="lpstr">
      <vt:lpstr>Microsoft YaHei UI</vt:lpstr>
      <vt:lpstr>system-ui</vt:lpstr>
      <vt:lpstr>Aptos</vt:lpstr>
      <vt:lpstr>Arial</vt:lpstr>
      <vt:lpstr>Calibri</vt:lpstr>
      <vt:lpstr>Consolas</vt:lpstr>
      <vt:lpstr>Segoe Sans Display Semibold</vt:lpstr>
      <vt:lpstr>Segoe Sans Text</vt:lpstr>
      <vt:lpstr>Segoe Sans Text Semibold</vt:lpstr>
      <vt:lpstr>Segoe Sans Text Semilight</vt:lpstr>
      <vt:lpstr>Segoe UI</vt:lpstr>
      <vt:lpstr>Segoe UI Semibold</vt:lpstr>
      <vt:lpstr>Segoe UI Semilight</vt:lpstr>
      <vt:lpstr>Segoe UI Variable Display Semib</vt:lpstr>
      <vt:lpstr>Segoe UI Variable display Semibol</vt:lpstr>
      <vt:lpstr>Wingdings</vt:lpstr>
      <vt:lpstr>Azure 2023 Template</vt:lpstr>
      <vt:lpstr>Test</vt:lpstr>
      <vt:lpstr>Microsoft AI Tour 16:9 Template Light</vt:lpstr>
      <vt:lpstr>Industry Leader Summit</vt:lpstr>
      <vt:lpstr>PowerPoint Presentation</vt:lpstr>
      <vt:lpstr>PowerPoint Presentation</vt:lpstr>
      <vt:lpstr>The opportunity of SLMs apps and devices</vt:lpstr>
      <vt:lpstr>Optimization and performance ONNX runtime</vt:lpstr>
      <vt:lpstr>PowerPoint Presentation</vt:lpstr>
      <vt:lpstr>PowerPoint Presentation</vt:lpstr>
      <vt:lpstr>Azure Model Card and Playground</vt:lpstr>
      <vt:lpstr>GitHub Model Card and Playground</vt:lpstr>
      <vt:lpstr>Comparing model and prompt outcomes</vt:lpstr>
      <vt:lpstr>Compare the results</vt:lpstr>
      <vt:lpstr>PowerPoint Presentation</vt:lpstr>
      <vt:lpstr>PowerPoint Presentation</vt:lpstr>
      <vt:lpstr>PowerPoint Presentation</vt:lpstr>
      <vt:lpstr>PowerPoint Presentation</vt:lpstr>
      <vt:lpstr>PowerPoint Presentation</vt:lpstr>
      <vt:lpstr>PowerPoint Presentation</vt:lpstr>
      <vt:lpstr>Assumption &amp; Reminder</vt:lpstr>
      <vt:lpstr>3 Pillars</vt:lpstr>
      <vt:lpstr>Experience Sharing – the 5 Step</vt:lpstr>
      <vt:lpstr>PowerPoint Presentation</vt:lpstr>
      <vt:lpstr>From feeling to number</vt:lpstr>
      <vt:lpstr>Detailed Example</vt:lpstr>
      <vt:lpstr>Generative AI Metrics for Evaluation</vt:lpstr>
      <vt:lpstr>Operational metrics services monitoring</vt:lpstr>
      <vt:lpstr>PowerPoint Presentation</vt:lpstr>
      <vt:lpstr>PowerPoint Presentation</vt:lpstr>
      <vt:lpstr>LLMOps Workshop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Information Assistant</vt:lpstr>
      <vt:lpstr>Information Assistant</vt:lpstr>
      <vt:lpstr>PowerPoint Presentation</vt:lpstr>
      <vt:lpstr>PowerPoint Presentation</vt:lpstr>
      <vt:lpstr>VECTOR-BASED RAG Features</vt:lpstr>
      <vt:lpstr>Understand your data</vt:lpstr>
      <vt:lpstr>Chat with Your Data with RAG</vt:lpstr>
      <vt:lpstr>GraphRAG</vt:lpstr>
      <vt:lpstr>Gen Graph</vt:lpstr>
      <vt:lpstr>DEMO</vt:lpstr>
      <vt:lpstr>SLM ? Local ? </vt:lpstr>
      <vt:lpstr>Experience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2024-08-29T10:33:39Z</dcterms:created>
  <dcterms:modified xsi:type="dcterms:W3CDTF">2024-08-30T00:56:29Z</dcterms:modified>
</cp:coreProperties>
</file>